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8" r:id="rId3"/>
    <p:sldId id="259" r:id="rId4"/>
    <p:sldId id="265" r:id="rId5"/>
    <p:sldId id="264" r:id="rId6"/>
    <p:sldId id="257" r:id="rId7"/>
    <p:sldId id="260" r:id="rId8"/>
    <p:sldId id="261" r:id="rId9"/>
    <p:sldId id="262" r:id="rId10"/>
    <p:sldId id="266" r:id="rId1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9861EF-9DFC-4C4C-984B-3956635173F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3C3E45-1C93-4DA5-AD63-E9468302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9EE45-5651-4C8B-BE96-9C3C8742A9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B0B3-5785-487A-8C63-FA745C0EB379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iKy_njmurOAhUT0mMKHTHjBxkQjRwIBw&amp;url=http://rhaw.dvrlists.com/permanent-teeth/&amp;bvm=bv.131286987,d.cGc&amp;psig=AFQjCNEjzLzgGMd6sx_AHDCOifY3tDHDWA&amp;ust=14726832057841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blr2ql-rOAhUD22MKHYBqBscQjRwIBw&amp;url=http://www.cbc.ca/news/canada/calgary/ecc-tooth-decay-babies-children-dental-oral-hygiene-study-1.3527509&amp;psig=AFQjCNGlAvQ4poZmyXg0-xFs33fkhBV0gA&amp;ust=1472682316852894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3733800"/>
            <a:ext cx="7801882" cy="1470025"/>
          </a:xfrm>
        </p:spPr>
        <p:txBody>
          <a:bodyPr/>
          <a:lstStyle/>
          <a:p>
            <a:pPr algn="ctr"/>
            <a:r>
              <a:rPr lang="en-US" dirty="0"/>
              <a:t>Baby Teeth and Baby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696200" cy="1524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Signs, Symptoms, and Prevention</a:t>
            </a:r>
          </a:p>
          <a:p>
            <a:pPr algn="ctr"/>
            <a:r>
              <a:rPr lang="en-US" dirty="0"/>
              <a:t>of Tooth Decay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By: </a:t>
            </a:r>
            <a:r>
              <a:rPr lang="en-US" sz="1400"/>
              <a:t>Sally Wiedeman, </a:t>
            </a:r>
            <a:r>
              <a:rPr lang="en-US" sz="1400" dirty="0"/>
              <a:t>EPDH, MBA</a:t>
            </a:r>
          </a:p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29" y="762000"/>
            <a:ext cx="51816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83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85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90" y="1980148"/>
            <a:ext cx="5325219" cy="3705742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01" y="152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9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Eruption of Primary/Baby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799"/>
            <a:ext cx="6151563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019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*AI/AN children develop teeth earlier*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82" y="152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55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125113" cy="924475"/>
          </a:xfrm>
        </p:spPr>
        <p:txBody>
          <a:bodyPr/>
          <a:lstStyle/>
          <a:p>
            <a:pPr algn="ctr"/>
            <a:r>
              <a:rPr lang="en-US" dirty="0"/>
              <a:t>Eruption of Permanent Teeth</a:t>
            </a:r>
          </a:p>
        </p:txBody>
      </p:sp>
      <p:pic>
        <p:nvPicPr>
          <p:cNvPr id="4" name="irc_mi" descr="Image result for permanent teeth eruption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r="11259"/>
          <a:stretch/>
        </p:blipFill>
        <p:spPr bwMode="auto">
          <a:xfrm>
            <a:off x="838200" y="1371600"/>
            <a:ext cx="7162800" cy="518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87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Mixed Dentition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7903549" cy="392692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79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we need healthy baby teeth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7448755" cy="489823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Space holder and act as a guide for erupting adult teeth</a:t>
            </a:r>
          </a:p>
          <a:p>
            <a:r>
              <a:rPr lang="en-US" dirty="0"/>
              <a:t>Aid in chewing</a:t>
            </a:r>
          </a:p>
          <a:p>
            <a:r>
              <a:rPr lang="en-US" dirty="0"/>
              <a:t>Provide structure for our face</a:t>
            </a:r>
          </a:p>
          <a:p>
            <a:r>
              <a:rPr lang="en-US" dirty="0"/>
              <a:t>Aid in speech patterns</a:t>
            </a:r>
          </a:p>
          <a:p>
            <a:r>
              <a:rPr lang="en-US" dirty="0"/>
              <a:t>Improves self-esteem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r="11771"/>
          <a:stretch/>
        </p:blipFill>
        <p:spPr bwMode="auto">
          <a:xfrm>
            <a:off x="3048000" y="1600200"/>
            <a:ext cx="3048000" cy="209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37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decay look like?</a:t>
            </a:r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" b="16012"/>
          <a:stretch/>
        </p:blipFill>
        <p:spPr bwMode="auto">
          <a:xfrm>
            <a:off x="5105400" y="1676400"/>
            <a:ext cx="3382582" cy="223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decay in children's teeth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t="10478" r="23134" b="17806"/>
          <a:stretch/>
        </p:blipFill>
        <p:spPr bwMode="auto">
          <a:xfrm>
            <a:off x="533400" y="1676401"/>
            <a:ext cx="32766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3527784" cy="2222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522802" cy="2222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14" y="152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24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Signs &amp;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Tooth ache</a:t>
            </a:r>
          </a:p>
          <a:p>
            <a:r>
              <a:rPr lang="en-US" dirty="0"/>
              <a:t>Sensitivity</a:t>
            </a:r>
          </a:p>
          <a:p>
            <a:r>
              <a:rPr lang="en-US" dirty="0"/>
              <a:t>Yellow or brown spots on the teeth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50771"/>
            <a:ext cx="4619625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01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530" y="457200"/>
            <a:ext cx="7125113" cy="924475"/>
          </a:xfrm>
        </p:spPr>
        <p:txBody>
          <a:bodyPr/>
          <a:lstStyle/>
          <a:p>
            <a:pPr algn="ctr"/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Bacteria in our saliva</a:t>
            </a:r>
          </a:p>
          <a:p>
            <a:pPr lvl="1"/>
            <a:r>
              <a:rPr lang="en-US" dirty="0"/>
              <a:t>Can be transferred from person to person</a:t>
            </a:r>
          </a:p>
          <a:p>
            <a:pPr lvl="1"/>
            <a:endParaRPr lang="en-US" dirty="0"/>
          </a:p>
          <a:p>
            <a:r>
              <a:rPr lang="en-US" dirty="0"/>
              <a:t>Sugar/Starches</a:t>
            </a:r>
          </a:p>
          <a:p>
            <a:pPr lvl="1"/>
            <a:r>
              <a:rPr lang="en-US" dirty="0"/>
              <a:t>Found in breastmilk</a:t>
            </a:r>
          </a:p>
          <a:p>
            <a:pPr lvl="1"/>
            <a:endParaRPr lang="en-US" dirty="0"/>
          </a:p>
          <a:p>
            <a:r>
              <a:rPr lang="en-US" dirty="0"/>
              <a:t>Poor oral hygiene</a:t>
            </a:r>
          </a:p>
          <a:p>
            <a:endParaRPr lang="en-US" dirty="0"/>
          </a:p>
          <a:p>
            <a:r>
              <a:rPr lang="en-US" dirty="0"/>
              <a:t>Acid reaction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062163" cy="1617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 t="21859" r="11524" b="10373"/>
          <a:stretch/>
        </p:blipFill>
        <p:spPr bwMode="auto">
          <a:xfrm>
            <a:off x="6705600" y="4888822"/>
            <a:ext cx="2035629" cy="1833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54269"/>
            <a:ext cx="1857375" cy="216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41" y="152400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8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54" y="457200"/>
            <a:ext cx="7125113" cy="924475"/>
          </a:xfrm>
        </p:spPr>
        <p:txBody>
          <a:bodyPr/>
          <a:lstStyle/>
          <a:p>
            <a:pPr algn="ctr"/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000999" cy="5257800"/>
          </a:xfrm>
        </p:spPr>
        <p:txBody>
          <a:bodyPr/>
          <a:lstStyle/>
          <a:p>
            <a:r>
              <a:rPr lang="en-US" dirty="0"/>
              <a:t>Proper oral hygiene</a:t>
            </a:r>
          </a:p>
          <a:p>
            <a:pPr lvl="1"/>
            <a:r>
              <a:rPr lang="en-US" dirty="0"/>
              <a:t>Brushing daily</a:t>
            </a:r>
          </a:p>
          <a:p>
            <a:pPr lvl="1"/>
            <a:r>
              <a:rPr lang="en-US" dirty="0"/>
              <a:t>Flossing daily</a:t>
            </a:r>
          </a:p>
          <a:p>
            <a:pPr lvl="1"/>
            <a:r>
              <a:rPr lang="en-US" dirty="0"/>
              <a:t>Wiping mouth out after a bottle or breastfeeding</a:t>
            </a:r>
          </a:p>
          <a:p>
            <a:pPr lvl="1"/>
            <a:r>
              <a:rPr lang="en-US" dirty="0"/>
              <a:t>Drink water before bedtime</a:t>
            </a:r>
          </a:p>
          <a:p>
            <a:pPr lvl="1"/>
            <a:endParaRPr lang="en-US" dirty="0"/>
          </a:p>
          <a:p>
            <a:r>
              <a:rPr lang="en-US" dirty="0"/>
              <a:t>Regular screenings/check-ups with the dentist</a:t>
            </a:r>
          </a:p>
          <a:p>
            <a:endParaRPr lang="en-US" dirty="0"/>
          </a:p>
          <a:p>
            <a:r>
              <a:rPr lang="en-US" dirty="0"/>
              <a:t>Reduced sugar/starch diet</a:t>
            </a:r>
          </a:p>
          <a:p>
            <a:endParaRPr lang="en-US" dirty="0"/>
          </a:p>
          <a:p>
            <a:r>
              <a:rPr lang="en-US" dirty="0"/>
              <a:t>Sealants</a:t>
            </a:r>
          </a:p>
          <a:p>
            <a:endParaRPr lang="en-US" dirty="0"/>
          </a:p>
          <a:p>
            <a:r>
              <a:rPr lang="en-US" dirty="0"/>
              <a:t>Education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198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3775" y="4191000"/>
            <a:ext cx="18161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657"/>
            <a:ext cx="6889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285082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944</TotalTime>
  <Words>152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Verdana</vt:lpstr>
      <vt:lpstr>Wingdings 2</vt:lpstr>
      <vt:lpstr>Summer</vt:lpstr>
      <vt:lpstr>Baby Teeth and Baby Health</vt:lpstr>
      <vt:lpstr>Eruption of Primary/Baby Teeth</vt:lpstr>
      <vt:lpstr>Eruption of Permanent Teeth</vt:lpstr>
      <vt:lpstr>Mixed Dentition</vt:lpstr>
      <vt:lpstr>Why we need healthy baby teeth</vt:lpstr>
      <vt:lpstr>What can decay look like?</vt:lpstr>
      <vt:lpstr>Signs &amp; Symptoms</vt:lpstr>
      <vt:lpstr>Causes</vt:lpstr>
      <vt:lpstr>Prevention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Beach</dc:creator>
  <cp:lastModifiedBy>Caroline Freeman</cp:lastModifiedBy>
  <cp:revision>24</cp:revision>
  <cp:lastPrinted>2016-09-13T16:58:11Z</cp:lastPrinted>
  <dcterms:created xsi:type="dcterms:W3CDTF">2016-08-30T22:25:42Z</dcterms:created>
  <dcterms:modified xsi:type="dcterms:W3CDTF">2020-10-06T17:42:10Z</dcterms:modified>
</cp:coreProperties>
</file>