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E3A2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E3A2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002" y="5765470"/>
            <a:ext cx="617516" cy="1062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56711" y="2422566"/>
            <a:ext cx="2790701" cy="1033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19606" y="1021277"/>
            <a:ext cx="433449" cy="166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3771" y="1056903"/>
            <a:ext cx="8360409" cy="0"/>
          </a:xfrm>
          <a:custGeom>
            <a:avLst/>
            <a:gdLst/>
            <a:ahLst/>
            <a:cxnLst/>
            <a:rect l="l" t="t" r="r" b="b"/>
            <a:pathLst>
              <a:path w="8360409">
                <a:moveTo>
                  <a:pt x="0" y="0"/>
                </a:moveTo>
                <a:lnTo>
                  <a:pt x="8360228" y="0"/>
                </a:lnTo>
              </a:path>
            </a:pathLst>
          </a:custGeom>
          <a:ln w="23750">
            <a:solidFill>
              <a:srgbClr val="EFA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3475" y="3443843"/>
            <a:ext cx="1360170" cy="0"/>
          </a:xfrm>
          <a:custGeom>
            <a:avLst/>
            <a:gdLst/>
            <a:ahLst/>
            <a:cxnLst/>
            <a:rect l="l" t="t" r="r" b="b"/>
            <a:pathLst>
              <a:path w="1360170">
                <a:moveTo>
                  <a:pt x="0" y="0"/>
                </a:moveTo>
                <a:lnTo>
                  <a:pt x="1359724" y="0"/>
                </a:lnTo>
              </a:path>
            </a:pathLst>
          </a:custGeom>
          <a:ln w="3175">
            <a:solidFill>
              <a:srgbClr val="E6E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77537" y="4215740"/>
            <a:ext cx="1390015" cy="0"/>
          </a:xfrm>
          <a:custGeom>
            <a:avLst/>
            <a:gdLst/>
            <a:ahLst/>
            <a:cxnLst/>
            <a:rect l="l" t="t" r="r" b="b"/>
            <a:pathLst>
              <a:path w="1390014">
                <a:moveTo>
                  <a:pt x="0" y="0"/>
                </a:moveTo>
                <a:lnTo>
                  <a:pt x="1389413" y="0"/>
                </a:lnTo>
              </a:path>
            </a:pathLst>
          </a:custGeom>
          <a:ln w="5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2366" y="5153891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29688">
            <a:solidFill>
              <a:srgbClr val="EBD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2366" y="5581402"/>
            <a:ext cx="0" cy="116395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1163782"/>
                </a:moveTo>
                <a:lnTo>
                  <a:pt x="0" y="0"/>
                </a:lnTo>
              </a:path>
            </a:pathLst>
          </a:custGeom>
          <a:ln w="29688">
            <a:solidFill>
              <a:srgbClr val="E8C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37210" y="6771904"/>
            <a:ext cx="3931285" cy="0"/>
          </a:xfrm>
          <a:custGeom>
            <a:avLst/>
            <a:gdLst/>
            <a:ahLst/>
            <a:cxnLst/>
            <a:rect l="l" t="t" r="r" b="b"/>
            <a:pathLst>
              <a:path w="3931285">
                <a:moveTo>
                  <a:pt x="0" y="0"/>
                </a:moveTo>
                <a:lnTo>
                  <a:pt x="3930732" y="0"/>
                </a:lnTo>
              </a:path>
            </a:pathLst>
          </a:custGeom>
          <a:ln w="17812">
            <a:solidFill>
              <a:srgbClr val="9093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868882" y="6771904"/>
            <a:ext cx="4002404" cy="0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84" y="0"/>
                </a:lnTo>
              </a:path>
            </a:pathLst>
          </a:custGeom>
          <a:ln w="17812">
            <a:solidFill>
              <a:srgbClr val="E4C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744191" y="4916384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5">
                <a:moveTo>
                  <a:pt x="0" y="1846613"/>
                </a:moveTo>
                <a:lnTo>
                  <a:pt x="0" y="0"/>
                </a:lnTo>
              </a:path>
            </a:pathLst>
          </a:custGeom>
          <a:ln w="23750">
            <a:solidFill>
              <a:srgbClr val="E8D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883727" y="1116280"/>
            <a:ext cx="0" cy="5676900"/>
          </a:xfrm>
          <a:custGeom>
            <a:avLst/>
            <a:gdLst/>
            <a:ahLst/>
            <a:cxnLst/>
            <a:rect l="l" t="t" r="r" b="b"/>
            <a:pathLst>
              <a:path h="5676900">
                <a:moveTo>
                  <a:pt x="0" y="5676404"/>
                </a:moveTo>
                <a:lnTo>
                  <a:pt x="0" y="0"/>
                </a:lnTo>
              </a:path>
            </a:pathLst>
          </a:custGeom>
          <a:ln w="17812">
            <a:solidFill>
              <a:srgbClr val="9C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853054" y="1840675"/>
            <a:ext cx="0" cy="4952365"/>
          </a:xfrm>
          <a:custGeom>
            <a:avLst/>
            <a:gdLst/>
            <a:ahLst/>
            <a:cxnLst/>
            <a:rect l="l" t="t" r="r" b="b"/>
            <a:pathLst>
              <a:path h="4952365">
                <a:moveTo>
                  <a:pt x="0" y="4952009"/>
                </a:moveTo>
                <a:lnTo>
                  <a:pt x="0" y="0"/>
                </a:lnTo>
              </a:path>
            </a:pathLst>
          </a:custGeom>
          <a:ln w="41563">
            <a:solidFill>
              <a:srgbClr val="E8CF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E3A2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E3A2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760720"/>
            <a:ext cx="822960" cy="1097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280" y="1202060"/>
            <a:ext cx="7695438" cy="68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4E3A2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335" y="1994921"/>
            <a:ext cx="8593328" cy="4645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4E3A2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1.jp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556" y="498763"/>
            <a:ext cx="6020789" cy="545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0280" y="1816571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1047338"/>
                </a:moveTo>
                <a:lnTo>
                  <a:pt x="0" y="0"/>
                </a:lnTo>
              </a:path>
            </a:pathLst>
          </a:custGeom>
          <a:ln w="11859">
            <a:solidFill>
              <a:srgbClr val="E8D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" y="6076933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4">
                <a:moveTo>
                  <a:pt x="0" y="775149"/>
                </a:moveTo>
                <a:lnTo>
                  <a:pt x="0" y="0"/>
                </a:lnTo>
              </a:path>
            </a:pathLst>
          </a:custGeom>
          <a:ln w="11859">
            <a:solidFill>
              <a:srgbClr val="E8D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6139" y="6828414"/>
            <a:ext cx="6108065" cy="0"/>
          </a:xfrm>
          <a:custGeom>
            <a:avLst/>
            <a:gdLst/>
            <a:ahLst/>
            <a:cxnLst/>
            <a:rect l="l" t="t" r="r" b="b"/>
            <a:pathLst>
              <a:path w="6108065">
                <a:moveTo>
                  <a:pt x="0" y="0"/>
                </a:moveTo>
                <a:lnTo>
                  <a:pt x="6107860" y="0"/>
                </a:lnTo>
              </a:path>
            </a:pathLst>
          </a:custGeom>
          <a:ln w="11859">
            <a:solidFill>
              <a:srgbClr val="E4C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479" y="794004"/>
            <a:ext cx="3898392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2952" y="794004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2942" y="517525"/>
            <a:ext cx="3350768" cy="291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15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1950" b="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b="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b="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10" dirty="0"/>
              <a:t>Den</a:t>
            </a:r>
            <a:r>
              <a:rPr sz="2800" dirty="0"/>
              <a:t>t</a:t>
            </a:r>
            <a:r>
              <a:rPr sz="2800" spc="-10" dirty="0"/>
              <a:t>al</a:t>
            </a:r>
            <a:r>
              <a:rPr sz="2800" spc="-30" dirty="0"/>
              <a:t> </a:t>
            </a:r>
            <a:r>
              <a:rPr sz="2800" spc="-185" dirty="0"/>
              <a:t>T</a:t>
            </a:r>
            <a:r>
              <a:rPr sz="2800" spc="-10" dirty="0"/>
              <a:t>ea</a:t>
            </a:r>
            <a:r>
              <a:rPr sz="2800" spc="-25" dirty="0"/>
              <a:t>m</a:t>
            </a:r>
            <a:r>
              <a:rPr sz="2800" spc="-15" dirty="0"/>
              <a:t> is</a:t>
            </a:r>
            <a:r>
              <a:rPr sz="2800" spc="10" dirty="0"/>
              <a:t> </a:t>
            </a:r>
            <a:r>
              <a:rPr sz="2800" spc="-10" dirty="0"/>
              <a:t>currently</a:t>
            </a:r>
            <a:r>
              <a:rPr sz="2800" spc="-40" dirty="0"/>
              <a:t> </a:t>
            </a:r>
            <a:r>
              <a:rPr sz="2800" spc="-20" dirty="0"/>
              <a:t>p</a:t>
            </a:r>
            <a:r>
              <a:rPr sz="2800" spc="-40" dirty="0"/>
              <a:t>r</a:t>
            </a:r>
            <a:r>
              <a:rPr sz="2800" spc="-55" dirty="0"/>
              <a:t>o</a:t>
            </a:r>
            <a:r>
              <a:rPr sz="2800" spc="-5" dirty="0"/>
              <a:t>v</a:t>
            </a:r>
            <a:r>
              <a:rPr sz="2800" spc="-15" dirty="0"/>
              <a:t>i</a:t>
            </a:r>
            <a:r>
              <a:rPr sz="2800" spc="-5" dirty="0"/>
              <a:t>d</a:t>
            </a:r>
            <a:r>
              <a:rPr sz="2800" spc="-15" dirty="0"/>
              <a:t>i</a:t>
            </a:r>
            <a:r>
              <a:rPr sz="2800" spc="-10" dirty="0"/>
              <a:t>n</a:t>
            </a:r>
            <a:r>
              <a:rPr sz="2800" spc="-15" dirty="0"/>
              <a:t>g</a:t>
            </a:r>
            <a:r>
              <a:rPr sz="2800" spc="-35" dirty="0"/>
              <a:t> </a:t>
            </a:r>
            <a:r>
              <a:rPr sz="2800" spc="-10" dirty="0"/>
              <a:t>ou</a:t>
            </a:r>
            <a:r>
              <a:rPr sz="2800" dirty="0"/>
              <a:t>t</a:t>
            </a:r>
            <a:r>
              <a:rPr sz="2800" spc="-10" dirty="0"/>
              <a:t>re</a:t>
            </a:r>
            <a:r>
              <a:rPr sz="2800" spc="-15" dirty="0"/>
              <a:t>ach</a:t>
            </a:r>
            <a:r>
              <a:rPr sz="2800" spc="-25" dirty="0"/>
              <a:t> </a:t>
            </a:r>
            <a:r>
              <a:rPr sz="2800" spc="-10" dirty="0"/>
              <a:t>a</a:t>
            </a:r>
            <a:r>
              <a:rPr sz="2800" dirty="0"/>
              <a:t>t</a:t>
            </a:r>
            <a:r>
              <a:rPr sz="2800" spc="-10" dirty="0"/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2542660"/>
            <a:ext cx="2810510" cy="252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esidential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tpa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t/CDC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7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Diab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Clinic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Preg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an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ogram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6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13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5184" y="2667000"/>
            <a:ext cx="3521583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247" y="870203"/>
            <a:ext cx="684885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8183" y="870203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7583" y="593725"/>
            <a:ext cx="6324092" cy="291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2774233"/>
            <a:ext cx="8246745" cy="348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99820" indent="-342900">
              <a:lnSpc>
                <a:spcPts val="2050"/>
              </a:lnSpc>
              <a:tabLst>
                <a:tab pos="354965" algn="l"/>
              </a:tabLst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tal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rapist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(D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14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)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,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–</a:t>
            </a:r>
            <a:r>
              <a:rPr sz="19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de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tal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enings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NA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RA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esid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enti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be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nning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eb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rua</a:t>
            </a:r>
            <a:r>
              <a:rPr sz="1900" b="1" spc="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‘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18</a:t>
            </a:r>
            <a:endParaRPr sz="19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  <a:tabLst>
                <a:tab pos="756285" algn="l"/>
              </a:tabLst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1900" spc="-7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(</a:t>
            </a:r>
            <a:r>
              <a:rPr sz="1900" spc="-1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uesd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)</a:t>
            </a:r>
            <a:r>
              <a:rPr sz="19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vi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its</a:t>
            </a:r>
            <a:endParaRPr sz="1900">
              <a:latin typeface="Franklin Gothic Book"/>
              <a:cs typeface="Franklin Gothic Book"/>
            </a:endParaRPr>
          </a:p>
          <a:p>
            <a:pPr marL="469900">
              <a:lnSpc>
                <a:spcPts val="2165"/>
              </a:lnSpc>
              <a:spcBef>
                <a:spcPts val="229"/>
              </a:spcBef>
              <a:tabLst>
                <a:tab pos="756285" algn="l"/>
              </a:tabLst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st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3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0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minu</a:t>
            </a:r>
            <a:r>
              <a:rPr sz="19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,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Be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nts</a:t>
            </a:r>
            <a:r>
              <a:rPr sz="19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ic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of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19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 the </a:t>
            </a:r>
            <a:r>
              <a:rPr sz="19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id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ential</a:t>
            </a:r>
            <a:endParaRPr sz="1900">
              <a:latin typeface="Franklin Gothic Book"/>
              <a:cs typeface="Franklin Gothic Book"/>
            </a:endParaRPr>
          </a:p>
          <a:p>
            <a:pPr marL="756285">
              <a:lnSpc>
                <a:spcPts val="2165"/>
              </a:lnSpc>
            </a:pP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ad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ults,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luding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time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di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cus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ion</a:t>
            </a:r>
            <a:r>
              <a:rPr sz="1900" spc="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dba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an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uestions</a:t>
            </a:r>
            <a:endParaRPr sz="1900">
              <a:latin typeface="Franklin Gothic Book"/>
              <a:cs typeface="Franklin Gothic Book"/>
            </a:endParaRPr>
          </a:p>
          <a:p>
            <a:pPr marL="1155700" marR="5080" indent="-228600">
              <a:lnSpc>
                <a:spcPts val="2050"/>
              </a:lnSpc>
              <a:spcBef>
                <a:spcPts val="484"/>
              </a:spcBef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Pr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ion</a:t>
            </a:r>
            <a:r>
              <a:rPr sz="19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ic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lude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: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</a:t>
            </a:r>
            <a:r>
              <a:rPr sz="19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mo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uth,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oin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ects</a:t>
            </a:r>
            <a:r>
              <a:rPr sz="1900" spc="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 c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vit</a:t>
            </a:r>
            <a:r>
              <a:rPr sz="1900" spc="-9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,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oral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giene</a:t>
            </a:r>
            <a:endParaRPr sz="1900">
              <a:latin typeface="Franklin Gothic Book"/>
              <a:cs typeface="Franklin Gothic Book"/>
            </a:endParaRPr>
          </a:p>
          <a:p>
            <a:pPr marL="469900">
              <a:lnSpc>
                <a:spcPts val="2165"/>
              </a:lnSpc>
              <a:spcBef>
                <a:spcPts val="200"/>
              </a:spcBef>
              <a:tabLst>
                <a:tab pos="756285" algn="l"/>
              </a:tabLst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Ben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orms</a:t>
            </a:r>
            <a:r>
              <a:rPr sz="19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“</a:t>
            </a:r>
            <a:r>
              <a:rPr sz="19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ob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lem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19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ocus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d”</a:t>
            </a:r>
            <a:r>
              <a:rPr sz="1900" spc="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scr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enings</a:t>
            </a:r>
            <a:r>
              <a:rPr sz="19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6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8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nts,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with</a:t>
            </a:r>
            <a:endParaRPr sz="1900">
              <a:latin typeface="Franklin Gothic Book"/>
              <a:cs typeface="Franklin Gothic Book"/>
            </a:endParaRPr>
          </a:p>
          <a:p>
            <a:pPr marL="756285">
              <a:lnSpc>
                <a:spcPts val="2165"/>
              </a:lnSpc>
            </a:pP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app</a:t>
            </a:r>
            <a:r>
              <a:rPr sz="19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xima</a:t>
            </a:r>
            <a:r>
              <a:rPr sz="19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2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0-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3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0 minu</a:t>
            </a:r>
            <a:r>
              <a:rPr sz="19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endParaRPr sz="1900">
              <a:latin typeface="Franklin Gothic Book"/>
              <a:cs typeface="Franklin Gothic Book"/>
            </a:endParaRPr>
          </a:p>
          <a:p>
            <a:pPr marL="927100">
              <a:lnSpc>
                <a:spcPct val="100000"/>
              </a:lnSpc>
              <a:spcBef>
                <a:spcPts val="225"/>
              </a:spcBef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Thi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den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triaging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oad</a:t>
            </a:r>
            <a:r>
              <a:rPr sz="19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awa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om</a:t>
            </a:r>
            <a:r>
              <a:rPr sz="19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medic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al 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ro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vid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endParaRPr sz="1900">
              <a:latin typeface="Franklin Gothic Book"/>
              <a:cs typeface="Franklin Gothic Book"/>
            </a:endParaRPr>
          </a:p>
          <a:p>
            <a:pPr marL="927100">
              <a:lnSpc>
                <a:spcPts val="2165"/>
              </a:lnSpc>
              <a:spcBef>
                <a:spcPts val="225"/>
              </a:spcBef>
            </a:pPr>
            <a:r>
              <a:rPr sz="1300" spc="2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300" spc="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need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ng</a:t>
            </a:r>
            <a:r>
              <a:rPr sz="19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additional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alu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tion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trea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ment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then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be</a:t>
            </a:r>
            <a:endParaRPr sz="1900">
              <a:latin typeface="Franklin Gothic Book"/>
              <a:cs typeface="Franklin Gothic Book"/>
            </a:endParaRPr>
          </a:p>
          <a:p>
            <a:pPr marL="1155700">
              <a:lnSpc>
                <a:spcPts val="2165"/>
              </a:lnSpc>
            </a:pP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sc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ul</a:t>
            </a:r>
            <a:r>
              <a:rPr sz="19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19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the dent</a:t>
            </a:r>
            <a:r>
              <a:rPr sz="19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al </a:t>
            </a:r>
            <a:r>
              <a:rPr sz="19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clinic</a:t>
            </a:r>
            <a:endParaRPr sz="19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6200" y="1143000"/>
            <a:ext cx="1524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0907" y="946403"/>
            <a:ext cx="4518660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6647" y="946403"/>
            <a:ext cx="1417320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1047" y="946403"/>
            <a:ext cx="606551" cy="409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244" y="669925"/>
            <a:ext cx="3900931" cy="291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535" y="674497"/>
            <a:ext cx="913765" cy="282575"/>
          </a:xfrm>
          <a:custGeom>
            <a:avLst/>
            <a:gdLst/>
            <a:ahLst/>
            <a:cxnLst/>
            <a:rect l="l" t="t" r="r" b="b"/>
            <a:pathLst>
              <a:path w="913765" h="282575">
                <a:moveTo>
                  <a:pt x="376173" y="4190"/>
                </a:moveTo>
                <a:lnTo>
                  <a:pt x="256921" y="4190"/>
                </a:lnTo>
                <a:lnTo>
                  <a:pt x="256921" y="278002"/>
                </a:lnTo>
                <a:lnTo>
                  <a:pt x="313055" y="278002"/>
                </a:lnTo>
                <a:lnTo>
                  <a:pt x="313055" y="168655"/>
                </a:lnTo>
                <a:lnTo>
                  <a:pt x="441992" y="168655"/>
                </a:lnTo>
                <a:lnTo>
                  <a:pt x="437685" y="153123"/>
                </a:lnTo>
                <a:lnTo>
                  <a:pt x="448683" y="145577"/>
                </a:lnTo>
                <a:lnTo>
                  <a:pt x="457686" y="136534"/>
                </a:lnTo>
                <a:lnTo>
                  <a:pt x="464692" y="125980"/>
                </a:lnTo>
                <a:lnTo>
                  <a:pt x="466164" y="122427"/>
                </a:lnTo>
                <a:lnTo>
                  <a:pt x="313055" y="122427"/>
                </a:lnTo>
                <a:lnTo>
                  <a:pt x="313055" y="50291"/>
                </a:lnTo>
                <a:lnTo>
                  <a:pt x="466169" y="50291"/>
                </a:lnTo>
                <a:lnTo>
                  <a:pt x="464825" y="47062"/>
                </a:lnTo>
                <a:lnTo>
                  <a:pt x="430554" y="14108"/>
                </a:lnTo>
                <a:lnTo>
                  <a:pt x="391899" y="4810"/>
                </a:lnTo>
                <a:lnTo>
                  <a:pt x="376173" y="4190"/>
                </a:lnTo>
                <a:close/>
              </a:path>
              <a:path w="913765" h="282575">
                <a:moveTo>
                  <a:pt x="441992" y="168655"/>
                </a:moveTo>
                <a:lnTo>
                  <a:pt x="373507" y="168655"/>
                </a:lnTo>
                <a:lnTo>
                  <a:pt x="414782" y="278002"/>
                </a:lnTo>
                <a:lnTo>
                  <a:pt x="472313" y="278002"/>
                </a:lnTo>
                <a:lnTo>
                  <a:pt x="441992" y="168655"/>
                </a:lnTo>
                <a:close/>
              </a:path>
              <a:path w="913765" h="282575">
                <a:moveTo>
                  <a:pt x="466169" y="50291"/>
                </a:moveTo>
                <a:lnTo>
                  <a:pt x="313055" y="50291"/>
                </a:lnTo>
                <a:lnTo>
                  <a:pt x="382119" y="50886"/>
                </a:lnTo>
                <a:lnTo>
                  <a:pt x="394707" y="54103"/>
                </a:lnTo>
                <a:lnTo>
                  <a:pt x="404672" y="60225"/>
                </a:lnTo>
                <a:lnTo>
                  <a:pt x="410740" y="67765"/>
                </a:lnTo>
                <a:lnTo>
                  <a:pt x="413990" y="79016"/>
                </a:lnTo>
                <a:lnTo>
                  <a:pt x="414111" y="96302"/>
                </a:lnTo>
                <a:lnTo>
                  <a:pt x="408111" y="106724"/>
                </a:lnTo>
                <a:lnTo>
                  <a:pt x="395766" y="117799"/>
                </a:lnTo>
                <a:lnTo>
                  <a:pt x="383610" y="121270"/>
                </a:lnTo>
                <a:lnTo>
                  <a:pt x="368427" y="122427"/>
                </a:lnTo>
                <a:lnTo>
                  <a:pt x="466164" y="122427"/>
                </a:lnTo>
                <a:lnTo>
                  <a:pt x="469699" y="113897"/>
                </a:lnTo>
                <a:lnTo>
                  <a:pt x="472705" y="100269"/>
                </a:lnTo>
                <a:lnTo>
                  <a:pt x="473706" y="85081"/>
                </a:lnTo>
                <a:lnTo>
                  <a:pt x="472647" y="71424"/>
                </a:lnTo>
                <a:lnTo>
                  <a:pt x="469693" y="58758"/>
                </a:lnTo>
                <a:lnTo>
                  <a:pt x="466169" y="50291"/>
                </a:lnTo>
                <a:close/>
              </a:path>
              <a:path w="913765" h="282575">
                <a:moveTo>
                  <a:pt x="621664" y="53212"/>
                </a:moveTo>
                <a:lnTo>
                  <a:pt x="562102" y="53212"/>
                </a:lnTo>
                <a:lnTo>
                  <a:pt x="562102" y="278002"/>
                </a:lnTo>
                <a:lnTo>
                  <a:pt x="621664" y="278002"/>
                </a:lnTo>
                <a:lnTo>
                  <a:pt x="621664" y="53212"/>
                </a:lnTo>
                <a:close/>
              </a:path>
              <a:path w="913765" h="282575">
                <a:moveTo>
                  <a:pt x="692404" y="4190"/>
                </a:moveTo>
                <a:lnTo>
                  <a:pt x="491363" y="4190"/>
                </a:lnTo>
                <a:lnTo>
                  <a:pt x="491363" y="53212"/>
                </a:lnTo>
                <a:lnTo>
                  <a:pt x="692404" y="53212"/>
                </a:lnTo>
                <a:lnTo>
                  <a:pt x="692404" y="4190"/>
                </a:lnTo>
                <a:close/>
              </a:path>
              <a:path w="913765" h="282575">
                <a:moveTo>
                  <a:pt x="64388" y="4190"/>
                </a:moveTo>
                <a:lnTo>
                  <a:pt x="0" y="4190"/>
                </a:lnTo>
                <a:lnTo>
                  <a:pt x="90550" y="163067"/>
                </a:lnTo>
                <a:lnTo>
                  <a:pt x="90550" y="278002"/>
                </a:lnTo>
                <a:lnTo>
                  <a:pt x="149478" y="278002"/>
                </a:lnTo>
                <a:lnTo>
                  <a:pt x="149478" y="162813"/>
                </a:lnTo>
                <a:lnTo>
                  <a:pt x="176089" y="113791"/>
                </a:lnTo>
                <a:lnTo>
                  <a:pt x="125094" y="113791"/>
                </a:lnTo>
                <a:lnTo>
                  <a:pt x="64388" y="4190"/>
                </a:lnTo>
                <a:close/>
              </a:path>
              <a:path w="913765" h="282575">
                <a:moveTo>
                  <a:pt x="235585" y="4190"/>
                </a:moveTo>
                <a:lnTo>
                  <a:pt x="183134" y="4190"/>
                </a:lnTo>
                <a:lnTo>
                  <a:pt x="125094" y="113791"/>
                </a:lnTo>
                <a:lnTo>
                  <a:pt x="176089" y="113791"/>
                </a:lnTo>
                <a:lnTo>
                  <a:pt x="235585" y="4190"/>
                </a:lnTo>
                <a:close/>
              </a:path>
              <a:path w="913765" h="282575">
                <a:moveTo>
                  <a:pt x="810640" y="0"/>
                </a:moveTo>
                <a:lnTo>
                  <a:pt x="767304" y="8461"/>
                </a:lnTo>
                <a:lnTo>
                  <a:pt x="735891" y="30845"/>
                </a:lnTo>
                <a:lnTo>
                  <a:pt x="711169" y="70386"/>
                </a:lnTo>
                <a:lnTo>
                  <a:pt x="700158" y="121090"/>
                </a:lnTo>
                <a:lnTo>
                  <a:pt x="698940" y="152947"/>
                </a:lnTo>
                <a:lnTo>
                  <a:pt x="700002" y="165561"/>
                </a:lnTo>
                <a:lnTo>
                  <a:pt x="712479" y="214990"/>
                </a:lnTo>
                <a:lnTo>
                  <a:pt x="740645" y="256688"/>
                </a:lnTo>
                <a:lnTo>
                  <a:pt x="783783" y="279423"/>
                </a:lnTo>
                <a:lnTo>
                  <a:pt x="813045" y="282008"/>
                </a:lnTo>
                <a:lnTo>
                  <a:pt x="826655" y="280919"/>
                </a:lnTo>
                <a:lnTo>
                  <a:pt x="873456" y="261957"/>
                </a:lnTo>
                <a:lnTo>
                  <a:pt x="898697" y="233093"/>
                </a:lnTo>
                <a:lnTo>
                  <a:pt x="804500" y="233093"/>
                </a:lnTo>
                <a:lnTo>
                  <a:pt x="792768" y="229051"/>
                </a:lnTo>
                <a:lnTo>
                  <a:pt x="765018" y="191692"/>
                </a:lnTo>
                <a:lnTo>
                  <a:pt x="759001" y="151928"/>
                </a:lnTo>
                <a:lnTo>
                  <a:pt x="758620" y="134819"/>
                </a:lnTo>
                <a:lnTo>
                  <a:pt x="759283" y="121090"/>
                </a:lnTo>
                <a:lnTo>
                  <a:pt x="772079" y="73026"/>
                </a:lnTo>
                <a:lnTo>
                  <a:pt x="813667" y="46681"/>
                </a:lnTo>
                <a:lnTo>
                  <a:pt x="895083" y="46681"/>
                </a:lnTo>
                <a:lnTo>
                  <a:pt x="889957" y="38960"/>
                </a:lnTo>
                <a:lnTo>
                  <a:pt x="861161" y="12302"/>
                </a:lnTo>
                <a:lnTo>
                  <a:pt x="824510" y="768"/>
                </a:lnTo>
                <a:lnTo>
                  <a:pt x="810640" y="0"/>
                </a:lnTo>
                <a:close/>
              </a:path>
              <a:path w="913765" h="282575">
                <a:moveTo>
                  <a:pt x="913764" y="183133"/>
                </a:moveTo>
                <a:lnTo>
                  <a:pt x="860018" y="188453"/>
                </a:lnTo>
                <a:lnTo>
                  <a:pt x="856392" y="200196"/>
                </a:lnTo>
                <a:lnTo>
                  <a:pt x="850429" y="211376"/>
                </a:lnTo>
                <a:lnTo>
                  <a:pt x="841726" y="222410"/>
                </a:lnTo>
                <a:lnTo>
                  <a:pt x="832309" y="228699"/>
                </a:lnTo>
                <a:lnTo>
                  <a:pt x="820299" y="232288"/>
                </a:lnTo>
                <a:lnTo>
                  <a:pt x="804500" y="233093"/>
                </a:lnTo>
                <a:lnTo>
                  <a:pt x="898697" y="233093"/>
                </a:lnTo>
                <a:lnTo>
                  <a:pt x="904075" y="222410"/>
                </a:lnTo>
                <a:lnTo>
                  <a:pt x="908499" y="210322"/>
                </a:lnTo>
                <a:lnTo>
                  <a:pt x="911741" y="197202"/>
                </a:lnTo>
                <a:lnTo>
                  <a:pt x="913764" y="183133"/>
                </a:lnTo>
                <a:close/>
              </a:path>
              <a:path w="913765" h="282575">
                <a:moveTo>
                  <a:pt x="895083" y="46681"/>
                </a:moveTo>
                <a:lnTo>
                  <a:pt x="813667" y="46681"/>
                </a:lnTo>
                <a:lnTo>
                  <a:pt x="825138" y="48910"/>
                </a:lnTo>
                <a:lnTo>
                  <a:pt x="835248" y="54255"/>
                </a:lnTo>
                <a:lnTo>
                  <a:pt x="843997" y="62718"/>
                </a:lnTo>
                <a:lnTo>
                  <a:pt x="851384" y="74297"/>
                </a:lnTo>
                <a:lnTo>
                  <a:pt x="857410" y="88994"/>
                </a:lnTo>
                <a:lnTo>
                  <a:pt x="862075" y="106806"/>
                </a:lnTo>
                <a:lnTo>
                  <a:pt x="913187" y="97709"/>
                </a:lnTo>
                <a:lnTo>
                  <a:pt x="910586" y="84401"/>
                </a:lnTo>
                <a:lnTo>
                  <a:pt x="907125" y="72117"/>
                </a:lnTo>
                <a:lnTo>
                  <a:pt x="902599" y="60464"/>
                </a:lnTo>
                <a:lnTo>
                  <a:pt x="896917" y="49443"/>
                </a:lnTo>
                <a:lnTo>
                  <a:pt x="895083" y="4668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6591" y="724788"/>
            <a:ext cx="101600" cy="72390"/>
          </a:xfrm>
          <a:custGeom>
            <a:avLst/>
            <a:gdLst/>
            <a:ahLst/>
            <a:cxnLst/>
            <a:rect l="l" t="t" r="r" b="b"/>
            <a:pathLst>
              <a:path w="101600" h="72390">
                <a:moveTo>
                  <a:pt x="0" y="0"/>
                </a:moveTo>
                <a:lnTo>
                  <a:pt x="0" y="72136"/>
                </a:lnTo>
                <a:lnTo>
                  <a:pt x="55372" y="72136"/>
                </a:lnTo>
                <a:lnTo>
                  <a:pt x="70555" y="70978"/>
                </a:lnTo>
                <a:lnTo>
                  <a:pt x="82711" y="67507"/>
                </a:lnTo>
                <a:lnTo>
                  <a:pt x="95056" y="56432"/>
                </a:lnTo>
                <a:lnTo>
                  <a:pt x="101056" y="46010"/>
                </a:lnTo>
                <a:lnTo>
                  <a:pt x="100935" y="28724"/>
                </a:lnTo>
                <a:lnTo>
                  <a:pt x="69064" y="5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4898" y="678687"/>
            <a:ext cx="201295" cy="274320"/>
          </a:xfrm>
          <a:custGeom>
            <a:avLst/>
            <a:gdLst/>
            <a:ahLst/>
            <a:cxnLst/>
            <a:rect l="l" t="t" r="r" b="b"/>
            <a:pathLst>
              <a:path w="201295" h="274319">
                <a:moveTo>
                  <a:pt x="0" y="0"/>
                </a:moveTo>
                <a:lnTo>
                  <a:pt x="201041" y="0"/>
                </a:lnTo>
                <a:lnTo>
                  <a:pt x="201041" y="49022"/>
                </a:lnTo>
                <a:lnTo>
                  <a:pt x="130301" y="49022"/>
                </a:lnTo>
                <a:lnTo>
                  <a:pt x="130301" y="273812"/>
                </a:lnTo>
                <a:lnTo>
                  <a:pt x="70739" y="273812"/>
                </a:lnTo>
                <a:lnTo>
                  <a:pt x="70739" y="49022"/>
                </a:lnTo>
                <a:lnTo>
                  <a:pt x="0" y="490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50457" y="678687"/>
            <a:ext cx="217170" cy="274320"/>
          </a:xfrm>
          <a:custGeom>
            <a:avLst/>
            <a:gdLst/>
            <a:ahLst/>
            <a:cxnLst/>
            <a:rect l="l" t="t" r="r" b="b"/>
            <a:pathLst>
              <a:path w="217170" h="274319">
                <a:moveTo>
                  <a:pt x="0" y="0"/>
                </a:moveTo>
                <a:lnTo>
                  <a:pt x="119252" y="0"/>
                </a:lnTo>
                <a:lnTo>
                  <a:pt x="134978" y="619"/>
                </a:lnTo>
                <a:lnTo>
                  <a:pt x="173633" y="9917"/>
                </a:lnTo>
                <a:lnTo>
                  <a:pt x="207904" y="42871"/>
                </a:lnTo>
                <a:lnTo>
                  <a:pt x="216785" y="80890"/>
                </a:lnTo>
                <a:lnTo>
                  <a:pt x="215784" y="96078"/>
                </a:lnTo>
                <a:lnTo>
                  <a:pt x="200765" y="132343"/>
                </a:lnTo>
                <a:lnTo>
                  <a:pt x="180764" y="148932"/>
                </a:lnTo>
                <a:lnTo>
                  <a:pt x="215391" y="273812"/>
                </a:lnTo>
                <a:lnTo>
                  <a:pt x="157861" y="273812"/>
                </a:lnTo>
                <a:lnTo>
                  <a:pt x="116586" y="164464"/>
                </a:lnTo>
                <a:lnTo>
                  <a:pt x="56134" y="164464"/>
                </a:lnTo>
                <a:lnTo>
                  <a:pt x="56134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3535" y="678687"/>
            <a:ext cx="235585" cy="274320"/>
          </a:xfrm>
          <a:custGeom>
            <a:avLst/>
            <a:gdLst/>
            <a:ahLst/>
            <a:cxnLst/>
            <a:rect l="l" t="t" r="r" b="b"/>
            <a:pathLst>
              <a:path w="235585" h="274319">
                <a:moveTo>
                  <a:pt x="0" y="0"/>
                </a:moveTo>
                <a:lnTo>
                  <a:pt x="64388" y="0"/>
                </a:lnTo>
                <a:lnTo>
                  <a:pt x="125094" y="109600"/>
                </a:lnTo>
                <a:lnTo>
                  <a:pt x="183134" y="0"/>
                </a:lnTo>
                <a:lnTo>
                  <a:pt x="235585" y="0"/>
                </a:lnTo>
                <a:lnTo>
                  <a:pt x="149478" y="158623"/>
                </a:lnTo>
                <a:lnTo>
                  <a:pt x="149478" y="273812"/>
                </a:lnTo>
                <a:lnTo>
                  <a:pt x="90550" y="273812"/>
                </a:lnTo>
                <a:lnTo>
                  <a:pt x="90550" y="15887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2476" y="674497"/>
            <a:ext cx="215265" cy="282575"/>
          </a:xfrm>
          <a:custGeom>
            <a:avLst/>
            <a:gdLst/>
            <a:ahLst/>
            <a:cxnLst/>
            <a:rect l="l" t="t" r="r" b="b"/>
            <a:pathLst>
              <a:path w="215265" h="282575">
                <a:moveTo>
                  <a:pt x="111700" y="0"/>
                </a:moveTo>
                <a:lnTo>
                  <a:pt x="150829" y="6919"/>
                </a:lnTo>
                <a:lnTo>
                  <a:pt x="182659" y="28918"/>
                </a:lnTo>
                <a:lnTo>
                  <a:pt x="208184" y="72117"/>
                </a:lnTo>
                <a:lnTo>
                  <a:pt x="214246" y="97709"/>
                </a:lnTo>
                <a:lnTo>
                  <a:pt x="163135" y="106806"/>
                </a:lnTo>
                <a:lnTo>
                  <a:pt x="158469" y="88994"/>
                </a:lnTo>
                <a:lnTo>
                  <a:pt x="152443" y="74297"/>
                </a:lnTo>
                <a:lnTo>
                  <a:pt x="145056" y="62718"/>
                </a:lnTo>
                <a:lnTo>
                  <a:pt x="136307" y="54255"/>
                </a:lnTo>
                <a:lnTo>
                  <a:pt x="126197" y="48910"/>
                </a:lnTo>
                <a:lnTo>
                  <a:pt x="114726" y="46681"/>
                </a:lnTo>
                <a:lnTo>
                  <a:pt x="100791" y="48310"/>
                </a:lnTo>
                <a:lnTo>
                  <a:pt x="68148" y="84401"/>
                </a:lnTo>
                <a:lnTo>
                  <a:pt x="59679" y="134819"/>
                </a:lnTo>
                <a:lnTo>
                  <a:pt x="60060" y="151928"/>
                </a:lnTo>
                <a:lnTo>
                  <a:pt x="66077" y="191692"/>
                </a:lnTo>
                <a:lnTo>
                  <a:pt x="93827" y="229051"/>
                </a:lnTo>
                <a:lnTo>
                  <a:pt x="105559" y="233093"/>
                </a:lnTo>
                <a:lnTo>
                  <a:pt x="121358" y="232288"/>
                </a:lnTo>
                <a:lnTo>
                  <a:pt x="157451" y="200196"/>
                </a:lnTo>
                <a:lnTo>
                  <a:pt x="161077" y="188453"/>
                </a:lnTo>
                <a:lnTo>
                  <a:pt x="214824" y="183133"/>
                </a:lnTo>
                <a:lnTo>
                  <a:pt x="205103" y="222494"/>
                </a:lnTo>
                <a:lnTo>
                  <a:pt x="174515" y="261957"/>
                </a:lnTo>
                <a:lnTo>
                  <a:pt x="127714" y="280919"/>
                </a:lnTo>
                <a:lnTo>
                  <a:pt x="114104" y="282008"/>
                </a:lnTo>
                <a:lnTo>
                  <a:pt x="98642" y="281377"/>
                </a:lnTo>
                <a:lnTo>
                  <a:pt x="61620" y="271550"/>
                </a:lnTo>
                <a:lnTo>
                  <a:pt x="25383" y="237215"/>
                </a:lnTo>
                <a:lnTo>
                  <a:pt x="9110" y="202605"/>
                </a:lnTo>
                <a:lnTo>
                  <a:pt x="0" y="152947"/>
                </a:lnTo>
                <a:lnTo>
                  <a:pt x="256" y="136287"/>
                </a:lnTo>
                <a:lnTo>
                  <a:pt x="5311" y="93623"/>
                </a:lnTo>
                <a:lnTo>
                  <a:pt x="21959" y="50483"/>
                </a:lnTo>
                <a:lnTo>
                  <a:pt x="57171" y="14326"/>
                </a:lnTo>
                <a:lnTo>
                  <a:pt x="93022" y="1376"/>
                </a:lnTo>
                <a:lnTo>
                  <a:pt x="106535" y="98"/>
                </a:lnTo>
                <a:lnTo>
                  <a:pt x="11170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540" y="1246357"/>
            <a:ext cx="469963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35"/>
              </a:lnSpc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ev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pme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ntal</a:t>
            </a:r>
            <a:r>
              <a:rPr sz="28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as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e: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1738250"/>
            <a:ext cx="7853680" cy="206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gie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is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gi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cational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talk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7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 clie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on the</a:t>
            </a:r>
            <a:endParaRPr sz="2400">
              <a:latin typeface="Franklin Gothic Book"/>
              <a:cs typeface="Franklin Gothic Book"/>
            </a:endParaRPr>
          </a:p>
          <a:p>
            <a:pPr marL="756285">
              <a:lnSpc>
                <a:spcPct val="100000"/>
              </a:lnSpc>
            </a:pP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seco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7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sd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of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month</a:t>
            </a:r>
            <a:endParaRPr sz="24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x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pec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one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amily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ctivi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ty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igh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ua</a:t>
            </a:r>
            <a:r>
              <a:rPr sz="2400" spc="6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8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ure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s: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ts val="2860"/>
              </a:lnSpc>
              <a:spcBef>
                <a:spcPts val="590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bilit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co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pl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basi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cleani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s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si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3200" y="3886200"/>
            <a:ext cx="3213100" cy="2797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016" y="946403"/>
            <a:ext cx="7513320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0416" y="946403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5428" y="669925"/>
            <a:ext cx="6987463" cy="291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2618338"/>
            <a:ext cx="860933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ygi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ni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8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b="1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rmed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cr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ni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Sa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8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endParaRPr sz="2800">
              <a:latin typeface="Franklin Gothic Book"/>
              <a:cs typeface="Franklin Gothic Book"/>
            </a:endParaRPr>
          </a:p>
          <a:p>
            <a:pPr marL="355600">
              <a:lnSpc>
                <a:spcPts val="3335"/>
              </a:lnSpc>
            </a:pP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cl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J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7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Ma</a:t>
            </a:r>
            <a:r>
              <a:rPr sz="28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537070"/>
            <a:ext cx="8023225" cy="271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Screen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ing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vide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oppo</a:t>
            </a:r>
            <a:r>
              <a:rPr sz="2400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tunity 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speak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w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abo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 their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oral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healt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and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diab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Chan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 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 establish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rappo</a:t>
            </a:r>
            <a:r>
              <a:rPr sz="2400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wit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h commu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mem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who</a:t>
            </a:r>
            <a:endParaRPr sz="2400">
              <a:latin typeface="Franklin Gothic Book"/>
              <a:cs typeface="Franklin Gothic Book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’t used our dental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se</a:t>
            </a:r>
            <a:r>
              <a:rPr sz="2400" spc="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vices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Oppo</a:t>
            </a:r>
            <a:r>
              <a:rPr sz="2400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tunity 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 e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sure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ients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spc="-7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home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atients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eding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ther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care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are sc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led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an</a:t>
            </a:r>
            <a:endParaRPr sz="2400">
              <a:latin typeface="Franklin Gothic Book"/>
              <a:cs typeface="Franklin Gothic Book"/>
            </a:endParaRPr>
          </a:p>
          <a:p>
            <a:pPr marL="299085">
              <a:lnSpc>
                <a:spcPts val="2860"/>
              </a:lnSpc>
            </a:pP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app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ointment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clinic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219200"/>
            <a:ext cx="1981200" cy="13256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8175" y="931163"/>
            <a:ext cx="4518660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3915" y="931163"/>
            <a:ext cx="1525524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6520" y="931163"/>
            <a:ext cx="600455" cy="409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4056" y="931163"/>
            <a:ext cx="1677924" cy="409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8048" y="1418844"/>
            <a:ext cx="5716524" cy="409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1652" y="1418844"/>
            <a:ext cx="606551" cy="409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2495" y="654684"/>
            <a:ext cx="3900804" cy="2911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4204" y="663448"/>
            <a:ext cx="994410" cy="274320"/>
          </a:xfrm>
          <a:custGeom>
            <a:avLst/>
            <a:gdLst/>
            <a:ahLst/>
            <a:cxnLst/>
            <a:rect l="l" t="t" r="r" b="b"/>
            <a:pathLst>
              <a:path w="994409" h="274319">
                <a:moveTo>
                  <a:pt x="903604" y="0"/>
                </a:moveTo>
                <a:lnTo>
                  <a:pt x="838708" y="0"/>
                </a:lnTo>
                <a:lnTo>
                  <a:pt x="749300" y="273812"/>
                </a:lnTo>
                <a:lnTo>
                  <a:pt x="797306" y="273812"/>
                </a:lnTo>
                <a:lnTo>
                  <a:pt x="818134" y="210438"/>
                </a:lnTo>
                <a:lnTo>
                  <a:pt x="973100" y="210438"/>
                </a:lnTo>
                <a:lnTo>
                  <a:pt x="957834" y="164211"/>
                </a:lnTo>
                <a:lnTo>
                  <a:pt x="831088" y="164211"/>
                </a:lnTo>
                <a:lnTo>
                  <a:pt x="865759" y="53466"/>
                </a:lnTo>
                <a:lnTo>
                  <a:pt x="921262" y="53466"/>
                </a:lnTo>
                <a:lnTo>
                  <a:pt x="903604" y="0"/>
                </a:lnTo>
                <a:close/>
              </a:path>
              <a:path w="994409" h="274319">
                <a:moveTo>
                  <a:pt x="973100" y="210438"/>
                </a:moveTo>
                <a:lnTo>
                  <a:pt x="914400" y="210438"/>
                </a:lnTo>
                <a:lnTo>
                  <a:pt x="935736" y="273812"/>
                </a:lnTo>
                <a:lnTo>
                  <a:pt x="994028" y="273812"/>
                </a:lnTo>
                <a:lnTo>
                  <a:pt x="973100" y="210438"/>
                </a:lnTo>
                <a:close/>
              </a:path>
              <a:path w="994409" h="274319">
                <a:moveTo>
                  <a:pt x="921262" y="53466"/>
                </a:moveTo>
                <a:lnTo>
                  <a:pt x="865759" y="53466"/>
                </a:lnTo>
                <a:lnTo>
                  <a:pt x="900556" y="164211"/>
                </a:lnTo>
                <a:lnTo>
                  <a:pt x="957834" y="164211"/>
                </a:lnTo>
                <a:lnTo>
                  <a:pt x="921262" y="53466"/>
                </a:lnTo>
                <a:close/>
              </a:path>
              <a:path w="994409" h="274319">
                <a:moveTo>
                  <a:pt x="393065" y="0"/>
                </a:moveTo>
                <a:lnTo>
                  <a:pt x="328168" y="0"/>
                </a:lnTo>
                <a:lnTo>
                  <a:pt x="238760" y="273812"/>
                </a:lnTo>
                <a:lnTo>
                  <a:pt x="286766" y="273812"/>
                </a:lnTo>
                <a:lnTo>
                  <a:pt x="307594" y="210438"/>
                </a:lnTo>
                <a:lnTo>
                  <a:pt x="462560" y="210438"/>
                </a:lnTo>
                <a:lnTo>
                  <a:pt x="447294" y="164211"/>
                </a:lnTo>
                <a:lnTo>
                  <a:pt x="320548" y="164211"/>
                </a:lnTo>
                <a:lnTo>
                  <a:pt x="355219" y="53466"/>
                </a:lnTo>
                <a:lnTo>
                  <a:pt x="410722" y="53466"/>
                </a:lnTo>
                <a:lnTo>
                  <a:pt x="393065" y="0"/>
                </a:lnTo>
                <a:close/>
              </a:path>
              <a:path w="994409" h="274319">
                <a:moveTo>
                  <a:pt x="462560" y="210438"/>
                </a:moveTo>
                <a:lnTo>
                  <a:pt x="403860" y="210438"/>
                </a:lnTo>
                <a:lnTo>
                  <a:pt x="425196" y="273812"/>
                </a:lnTo>
                <a:lnTo>
                  <a:pt x="483489" y="273812"/>
                </a:lnTo>
                <a:lnTo>
                  <a:pt x="462560" y="210438"/>
                </a:lnTo>
                <a:close/>
              </a:path>
              <a:path w="994409" h="274319">
                <a:moveTo>
                  <a:pt x="410722" y="53466"/>
                </a:moveTo>
                <a:lnTo>
                  <a:pt x="355219" y="53466"/>
                </a:lnTo>
                <a:lnTo>
                  <a:pt x="390017" y="164211"/>
                </a:lnTo>
                <a:lnTo>
                  <a:pt x="447294" y="164211"/>
                </a:lnTo>
                <a:lnTo>
                  <a:pt x="410722" y="53466"/>
                </a:lnTo>
                <a:close/>
              </a:path>
              <a:path w="994409" h="274319">
                <a:moveTo>
                  <a:pt x="632841" y="0"/>
                </a:moveTo>
                <a:lnTo>
                  <a:pt x="513588" y="0"/>
                </a:lnTo>
                <a:lnTo>
                  <a:pt x="513588" y="273812"/>
                </a:lnTo>
                <a:lnTo>
                  <a:pt x="569595" y="273812"/>
                </a:lnTo>
                <a:lnTo>
                  <a:pt x="569595" y="164464"/>
                </a:lnTo>
                <a:lnTo>
                  <a:pt x="698644" y="164464"/>
                </a:lnTo>
                <a:lnTo>
                  <a:pt x="694326" y="148900"/>
                </a:lnTo>
                <a:lnTo>
                  <a:pt x="705341" y="141353"/>
                </a:lnTo>
                <a:lnTo>
                  <a:pt x="714354" y="132312"/>
                </a:lnTo>
                <a:lnTo>
                  <a:pt x="721363" y="121762"/>
                </a:lnTo>
                <a:lnTo>
                  <a:pt x="722825" y="118237"/>
                </a:lnTo>
                <a:lnTo>
                  <a:pt x="569595" y="118237"/>
                </a:lnTo>
                <a:lnTo>
                  <a:pt x="569595" y="46100"/>
                </a:lnTo>
                <a:lnTo>
                  <a:pt x="722836" y="46100"/>
                </a:lnTo>
                <a:lnTo>
                  <a:pt x="721492" y="42871"/>
                </a:lnTo>
                <a:lnTo>
                  <a:pt x="687221" y="9917"/>
                </a:lnTo>
                <a:lnTo>
                  <a:pt x="648566" y="619"/>
                </a:lnTo>
                <a:lnTo>
                  <a:pt x="632841" y="0"/>
                </a:lnTo>
                <a:close/>
              </a:path>
              <a:path w="994409" h="274319">
                <a:moveTo>
                  <a:pt x="698644" y="164464"/>
                </a:moveTo>
                <a:lnTo>
                  <a:pt x="630047" y="164464"/>
                </a:lnTo>
                <a:lnTo>
                  <a:pt x="671322" y="273812"/>
                </a:lnTo>
                <a:lnTo>
                  <a:pt x="728980" y="273812"/>
                </a:lnTo>
                <a:lnTo>
                  <a:pt x="698644" y="164464"/>
                </a:lnTo>
                <a:close/>
              </a:path>
              <a:path w="994409" h="274319">
                <a:moveTo>
                  <a:pt x="722836" y="46100"/>
                </a:moveTo>
                <a:lnTo>
                  <a:pt x="569595" y="46100"/>
                </a:lnTo>
                <a:lnTo>
                  <a:pt x="638748" y="46700"/>
                </a:lnTo>
                <a:lnTo>
                  <a:pt x="651303" y="49925"/>
                </a:lnTo>
                <a:lnTo>
                  <a:pt x="661247" y="56064"/>
                </a:lnTo>
                <a:lnTo>
                  <a:pt x="667329" y="63603"/>
                </a:lnTo>
                <a:lnTo>
                  <a:pt x="670625" y="74852"/>
                </a:lnTo>
                <a:lnTo>
                  <a:pt x="670771" y="92127"/>
                </a:lnTo>
                <a:lnTo>
                  <a:pt x="664754" y="102541"/>
                </a:lnTo>
                <a:lnTo>
                  <a:pt x="652376" y="113608"/>
                </a:lnTo>
                <a:lnTo>
                  <a:pt x="640248" y="117079"/>
                </a:lnTo>
                <a:lnTo>
                  <a:pt x="625094" y="118237"/>
                </a:lnTo>
                <a:lnTo>
                  <a:pt x="722825" y="118237"/>
                </a:lnTo>
                <a:lnTo>
                  <a:pt x="726370" y="109686"/>
                </a:lnTo>
                <a:lnTo>
                  <a:pt x="729373" y="96067"/>
                </a:lnTo>
                <a:lnTo>
                  <a:pt x="730373" y="80890"/>
                </a:lnTo>
                <a:lnTo>
                  <a:pt x="729314" y="67233"/>
                </a:lnTo>
                <a:lnTo>
                  <a:pt x="726360" y="54567"/>
                </a:lnTo>
                <a:lnTo>
                  <a:pt x="722836" y="46100"/>
                </a:lnTo>
                <a:close/>
              </a:path>
              <a:path w="994409" h="274319">
                <a:moveTo>
                  <a:pt x="59309" y="0"/>
                </a:moveTo>
                <a:lnTo>
                  <a:pt x="0" y="0"/>
                </a:lnTo>
                <a:lnTo>
                  <a:pt x="0" y="273812"/>
                </a:lnTo>
                <a:lnTo>
                  <a:pt x="46609" y="273812"/>
                </a:lnTo>
                <a:lnTo>
                  <a:pt x="46609" y="90042"/>
                </a:lnTo>
                <a:lnTo>
                  <a:pt x="112801" y="90042"/>
                </a:lnTo>
                <a:lnTo>
                  <a:pt x="59309" y="0"/>
                </a:lnTo>
                <a:close/>
              </a:path>
              <a:path w="994409" h="274319">
                <a:moveTo>
                  <a:pt x="112801" y="90042"/>
                </a:moveTo>
                <a:lnTo>
                  <a:pt x="46609" y="90042"/>
                </a:lnTo>
                <a:lnTo>
                  <a:pt x="50037" y="95503"/>
                </a:lnTo>
                <a:lnTo>
                  <a:pt x="52324" y="99567"/>
                </a:lnTo>
                <a:lnTo>
                  <a:pt x="53848" y="101980"/>
                </a:lnTo>
                <a:lnTo>
                  <a:pt x="155829" y="273812"/>
                </a:lnTo>
                <a:lnTo>
                  <a:pt x="208915" y="273812"/>
                </a:lnTo>
                <a:lnTo>
                  <a:pt x="208915" y="181611"/>
                </a:lnTo>
                <a:lnTo>
                  <a:pt x="161506" y="181611"/>
                </a:lnTo>
                <a:lnTo>
                  <a:pt x="156369" y="167904"/>
                </a:lnTo>
                <a:lnTo>
                  <a:pt x="153543" y="158623"/>
                </a:lnTo>
                <a:lnTo>
                  <a:pt x="112801" y="90042"/>
                </a:lnTo>
                <a:close/>
              </a:path>
              <a:path w="994409" h="274319">
                <a:moveTo>
                  <a:pt x="208915" y="0"/>
                </a:moveTo>
                <a:lnTo>
                  <a:pt x="162941" y="0"/>
                </a:lnTo>
                <a:lnTo>
                  <a:pt x="161506" y="181611"/>
                </a:lnTo>
                <a:lnTo>
                  <a:pt x="208915" y="181611"/>
                </a:lnTo>
                <a:lnTo>
                  <a:pt x="20891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5293" y="716915"/>
            <a:ext cx="69850" cy="111125"/>
          </a:xfrm>
          <a:custGeom>
            <a:avLst/>
            <a:gdLst/>
            <a:ahLst/>
            <a:cxnLst/>
            <a:rect l="l" t="t" r="r" b="b"/>
            <a:pathLst>
              <a:path w="69850" h="111125">
                <a:moveTo>
                  <a:pt x="34671" y="0"/>
                </a:moveTo>
                <a:lnTo>
                  <a:pt x="0" y="110744"/>
                </a:lnTo>
                <a:lnTo>
                  <a:pt x="69468" y="110744"/>
                </a:lnTo>
                <a:lnTo>
                  <a:pt x="34671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4753" y="716915"/>
            <a:ext cx="69850" cy="111125"/>
          </a:xfrm>
          <a:custGeom>
            <a:avLst/>
            <a:gdLst/>
            <a:ahLst/>
            <a:cxnLst/>
            <a:rect l="l" t="t" r="r" b="b"/>
            <a:pathLst>
              <a:path w="69850" h="111125">
                <a:moveTo>
                  <a:pt x="34671" y="0"/>
                </a:moveTo>
                <a:lnTo>
                  <a:pt x="0" y="110744"/>
                </a:lnTo>
                <a:lnTo>
                  <a:pt x="69469" y="110744"/>
                </a:lnTo>
                <a:lnTo>
                  <a:pt x="34671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3800" y="709548"/>
            <a:ext cx="101600" cy="72390"/>
          </a:xfrm>
          <a:custGeom>
            <a:avLst/>
            <a:gdLst/>
            <a:ahLst/>
            <a:cxnLst/>
            <a:rect l="l" t="t" r="r" b="b"/>
            <a:pathLst>
              <a:path w="101600" h="72390">
                <a:moveTo>
                  <a:pt x="0" y="0"/>
                </a:moveTo>
                <a:lnTo>
                  <a:pt x="0" y="72136"/>
                </a:lnTo>
                <a:lnTo>
                  <a:pt x="55499" y="72136"/>
                </a:lnTo>
                <a:lnTo>
                  <a:pt x="70653" y="70978"/>
                </a:lnTo>
                <a:lnTo>
                  <a:pt x="82781" y="67507"/>
                </a:lnTo>
                <a:lnTo>
                  <a:pt x="95159" y="56440"/>
                </a:lnTo>
                <a:lnTo>
                  <a:pt x="101176" y="46026"/>
                </a:lnTo>
                <a:lnTo>
                  <a:pt x="101030" y="28751"/>
                </a:lnTo>
                <a:lnTo>
                  <a:pt x="69153" y="59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53504" y="663448"/>
            <a:ext cx="245110" cy="274320"/>
          </a:xfrm>
          <a:custGeom>
            <a:avLst/>
            <a:gdLst/>
            <a:ahLst/>
            <a:cxnLst/>
            <a:rect l="l" t="t" r="r" b="b"/>
            <a:pathLst>
              <a:path w="245109" h="274319">
                <a:moveTo>
                  <a:pt x="89408" y="0"/>
                </a:moveTo>
                <a:lnTo>
                  <a:pt x="154304" y="0"/>
                </a:lnTo>
                <a:lnTo>
                  <a:pt x="244728" y="273812"/>
                </a:lnTo>
                <a:lnTo>
                  <a:pt x="186436" y="273812"/>
                </a:lnTo>
                <a:lnTo>
                  <a:pt x="165100" y="210438"/>
                </a:lnTo>
                <a:lnTo>
                  <a:pt x="68834" y="210438"/>
                </a:lnTo>
                <a:lnTo>
                  <a:pt x="48006" y="273812"/>
                </a:lnTo>
                <a:lnTo>
                  <a:pt x="0" y="273812"/>
                </a:lnTo>
                <a:lnTo>
                  <a:pt x="89408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7792" y="663448"/>
            <a:ext cx="217170" cy="274320"/>
          </a:xfrm>
          <a:custGeom>
            <a:avLst/>
            <a:gdLst/>
            <a:ahLst/>
            <a:cxnLst/>
            <a:rect l="l" t="t" r="r" b="b"/>
            <a:pathLst>
              <a:path w="217170" h="274319">
                <a:moveTo>
                  <a:pt x="0" y="0"/>
                </a:moveTo>
                <a:lnTo>
                  <a:pt x="119253" y="0"/>
                </a:lnTo>
                <a:lnTo>
                  <a:pt x="134978" y="619"/>
                </a:lnTo>
                <a:lnTo>
                  <a:pt x="173633" y="9917"/>
                </a:lnTo>
                <a:lnTo>
                  <a:pt x="207904" y="42871"/>
                </a:lnTo>
                <a:lnTo>
                  <a:pt x="216785" y="80890"/>
                </a:lnTo>
                <a:lnTo>
                  <a:pt x="215785" y="96067"/>
                </a:lnTo>
                <a:lnTo>
                  <a:pt x="200766" y="132312"/>
                </a:lnTo>
                <a:lnTo>
                  <a:pt x="180738" y="148900"/>
                </a:lnTo>
                <a:lnTo>
                  <a:pt x="215392" y="273812"/>
                </a:lnTo>
                <a:lnTo>
                  <a:pt x="157734" y="273812"/>
                </a:lnTo>
                <a:lnTo>
                  <a:pt x="116459" y="164464"/>
                </a:lnTo>
                <a:lnTo>
                  <a:pt x="56007" y="164464"/>
                </a:lnTo>
                <a:lnTo>
                  <a:pt x="56007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2965" y="663448"/>
            <a:ext cx="245110" cy="274320"/>
          </a:xfrm>
          <a:custGeom>
            <a:avLst/>
            <a:gdLst/>
            <a:ahLst/>
            <a:cxnLst/>
            <a:rect l="l" t="t" r="r" b="b"/>
            <a:pathLst>
              <a:path w="245110" h="274319">
                <a:moveTo>
                  <a:pt x="89408" y="0"/>
                </a:moveTo>
                <a:lnTo>
                  <a:pt x="154305" y="0"/>
                </a:lnTo>
                <a:lnTo>
                  <a:pt x="244729" y="273812"/>
                </a:lnTo>
                <a:lnTo>
                  <a:pt x="186436" y="273812"/>
                </a:lnTo>
                <a:lnTo>
                  <a:pt x="165100" y="210438"/>
                </a:lnTo>
                <a:lnTo>
                  <a:pt x="68834" y="210438"/>
                </a:lnTo>
                <a:lnTo>
                  <a:pt x="48006" y="273812"/>
                </a:lnTo>
                <a:lnTo>
                  <a:pt x="0" y="273812"/>
                </a:lnTo>
                <a:lnTo>
                  <a:pt x="89408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4204" y="663448"/>
            <a:ext cx="208915" cy="274320"/>
          </a:xfrm>
          <a:custGeom>
            <a:avLst/>
            <a:gdLst/>
            <a:ahLst/>
            <a:cxnLst/>
            <a:rect l="l" t="t" r="r" b="b"/>
            <a:pathLst>
              <a:path w="208914" h="274319">
                <a:moveTo>
                  <a:pt x="0" y="0"/>
                </a:moveTo>
                <a:lnTo>
                  <a:pt x="59309" y="0"/>
                </a:lnTo>
                <a:lnTo>
                  <a:pt x="153543" y="158623"/>
                </a:lnTo>
                <a:lnTo>
                  <a:pt x="156369" y="167904"/>
                </a:lnTo>
                <a:lnTo>
                  <a:pt x="161506" y="181611"/>
                </a:lnTo>
                <a:lnTo>
                  <a:pt x="162941" y="0"/>
                </a:lnTo>
                <a:lnTo>
                  <a:pt x="208915" y="0"/>
                </a:lnTo>
                <a:lnTo>
                  <a:pt x="208915" y="273812"/>
                </a:lnTo>
                <a:lnTo>
                  <a:pt x="155829" y="273812"/>
                </a:lnTo>
                <a:lnTo>
                  <a:pt x="53848" y="101980"/>
                </a:lnTo>
                <a:lnTo>
                  <a:pt x="52324" y="99567"/>
                </a:lnTo>
                <a:lnTo>
                  <a:pt x="50037" y="95503"/>
                </a:lnTo>
                <a:lnTo>
                  <a:pt x="46609" y="90042"/>
                </a:lnTo>
                <a:lnTo>
                  <a:pt x="46609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10564" y="659256"/>
            <a:ext cx="1049655" cy="282575"/>
          </a:xfrm>
          <a:custGeom>
            <a:avLst/>
            <a:gdLst/>
            <a:ahLst/>
            <a:cxnLst/>
            <a:rect l="l" t="t" r="r" b="b"/>
            <a:pathLst>
              <a:path w="1049654" h="282575">
                <a:moveTo>
                  <a:pt x="925132" y="4190"/>
                </a:moveTo>
                <a:lnTo>
                  <a:pt x="823151" y="4190"/>
                </a:lnTo>
                <a:lnTo>
                  <a:pt x="823151" y="278002"/>
                </a:lnTo>
                <a:lnTo>
                  <a:pt x="918028" y="277970"/>
                </a:lnTo>
                <a:lnTo>
                  <a:pt x="956794" y="272742"/>
                </a:lnTo>
                <a:lnTo>
                  <a:pt x="1001405" y="249595"/>
                </a:lnTo>
                <a:lnTo>
                  <a:pt x="1020752" y="230885"/>
                </a:lnTo>
                <a:lnTo>
                  <a:pt x="880555" y="230885"/>
                </a:lnTo>
                <a:lnTo>
                  <a:pt x="880555" y="49910"/>
                </a:lnTo>
                <a:lnTo>
                  <a:pt x="1019217" y="49910"/>
                </a:lnTo>
                <a:lnTo>
                  <a:pt x="1017803" y="47897"/>
                </a:lnTo>
                <a:lnTo>
                  <a:pt x="988318" y="20639"/>
                </a:lnTo>
                <a:lnTo>
                  <a:pt x="952603" y="6819"/>
                </a:lnTo>
                <a:lnTo>
                  <a:pt x="939234" y="4847"/>
                </a:lnTo>
                <a:lnTo>
                  <a:pt x="925132" y="4190"/>
                </a:lnTo>
                <a:close/>
              </a:path>
              <a:path w="1049654" h="282575">
                <a:moveTo>
                  <a:pt x="1019217" y="49910"/>
                </a:moveTo>
                <a:lnTo>
                  <a:pt x="880555" y="49910"/>
                </a:lnTo>
                <a:lnTo>
                  <a:pt x="929898" y="50386"/>
                </a:lnTo>
                <a:lnTo>
                  <a:pt x="941803" y="53216"/>
                </a:lnTo>
                <a:lnTo>
                  <a:pt x="973035" y="78936"/>
                </a:lnTo>
                <a:lnTo>
                  <a:pt x="988609" y="126285"/>
                </a:lnTo>
                <a:lnTo>
                  <a:pt x="989256" y="140864"/>
                </a:lnTo>
                <a:lnTo>
                  <a:pt x="988507" y="155180"/>
                </a:lnTo>
                <a:lnTo>
                  <a:pt x="978259" y="191910"/>
                </a:lnTo>
                <a:lnTo>
                  <a:pt x="941812" y="226268"/>
                </a:lnTo>
                <a:lnTo>
                  <a:pt x="916369" y="230885"/>
                </a:lnTo>
                <a:lnTo>
                  <a:pt x="1020752" y="230885"/>
                </a:lnTo>
                <a:lnTo>
                  <a:pt x="1042465" y="187502"/>
                </a:lnTo>
                <a:lnTo>
                  <a:pt x="1048789" y="146269"/>
                </a:lnTo>
                <a:lnTo>
                  <a:pt x="1049120" y="130224"/>
                </a:lnTo>
                <a:lnTo>
                  <a:pt x="1047869" y="117768"/>
                </a:lnTo>
                <a:lnTo>
                  <a:pt x="1032525" y="70693"/>
                </a:lnTo>
                <a:lnTo>
                  <a:pt x="1025802" y="59288"/>
                </a:lnTo>
                <a:lnTo>
                  <a:pt x="1019217" y="49910"/>
                </a:lnTo>
                <a:close/>
              </a:path>
              <a:path w="1049654" h="282575">
                <a:moveTo>
                  <a:pt x="680403" y="4190"/>
                </a:moveTo>
                <a:lnTo>
                  <a:pt x="621856" y="4190"/>
                </a:lnTo>
                <a:lnTo>
                  <a:pt x="621856" y="278002"/>
                </a:lnTo>
                <a:lnTo>
                  <a:pt x="793560" y="278002"/>
                </a:lnTo>
                <a:lnTo>
                  <a:pt x="793560" y="226567"/>
                </a:lnTo>
                <a:lnTo>
                  <a:pt x="680403" y="226567"/>
                </a:lnTo>
                <a:lnTo>
                  <a:pt x="680403" y="4190"/>
                </a:lnTo>
                <a:close/>
              </a:path>
              <a:path w="1049654" h="282575">
                <a:moveTo>
                  <a:pt x="569659" y="4190"/>
                </a:moveTo>
                <a:lnTo>
                  <a:pt x="513652" y="4190"/>
                </a:lnTo>
                <a:lnTo>
                  <a:pt x="513652" y="278002"/>
                </a:lnTo>
                <a:lnTo>
                  <a:pt x="569659" y="278002"/>
                </a:lnTo>
                <a:lnTo>
                  <a:pt x="569659" y="4190"/>
                </a:lnTo>
                <a:close/>
              </a:path>
              <a:path w="1049654" h="282575">
                <a:moveTo>
                  <a:pt x="307531" y="4190"/>
                </a:moveTo>
                <a:lnTo>
                  <a:pt x="251524" y="4190"/>
                </a:lnTo>
                <a:lnTo>
                  <a:pt x="251524" y="278002"/>
                </a:lnTo>
                <a:lnTo>
                  <a:pt x="307531" y="278002"/>
                </a:lnTo>
                <a:lnTo>
                  <a:pt x="307531" y="162432"/>
                </a:lnTo>
                <a:lnTo>
                  <a:pt x="457010" y="162432"/>
                </a:lnTo>
                <a:lnTo>
                  <a:pt x="457010" y="113410"/>
                </a:lnTo>
                <a:lnTo>
                  <a:pt x="307531" y="113410"/>
                </a:lnTo>
                <a:lnTo>
                  <a:pt x="307531" y="4190"/>
                </a:lnTo>
                <a:close/>
              </a:path>
              <a:path w="1049654" h="282575">
                <a:moveTo>
                  <a:pt x="457010" y="162432"/>
                </a:moveTo>
                <a:lnTo>
                  <a:pt x="400876" y="162432"/>
                </a:lnTo>
                <a:lnTo>
                  <a:pt x="400876" y="278002"/>
                </a:lnTo>
                <a:lnTo>
                  <a:pt x="457010" y="278002"/>
                </a:lnTo>
                <a:lnTo>
                  <a:pt x="457010" y="162432"/>
                </a:lnTo>
                <a:close/>
              </a:path>
              <a:path w="1049654" h="282575">
                <a:moveTo>
                  <a:pt x="457010" y="4190"/>
                </a:moveTo>
                <a:lnTo>
                  <a:pt x="400876" y="4190"/>
                </a:lnTo>
                <a:lnTo>
                  <a:pt x="400876" y="113410"/>
                </a:lnTo>
                <a:lnTo>
                  <a:pt x="457010" y="113410"/>
                </a:lnTo>
                <a:lnTo>
                  <a:pt x="457010" y="4190"/>
                </a:lnTo>
                <a:close/>
              </a:path>
              <a:path w="1049654" h="282575">
                <a:moveTo>
                  <a:pt x="111824" y="0"/>
                </a:moveTo>
                <a:lnTo>
                  <a:pt x="68355" y="8480"/>
                </a:lnTo>
                <a:lnTo>
                  <a:pt x="36992" y="30886"/>
                </a:lnTo>
                <a:lnTo>
                  <a:pt x="12243" y="70432"/>
                </a:lnTo>
                <a:lnTo>
                  <a:pt x="1216" y="121119"/>
                </a:lnTo>
                <a:lnTo>
                  <a:pt x="0" y="152995"/>
                </a:lnTo>
                <a:lnTo>
                  <a:pt x="1064" y="165600"/>
                </a:lnTo>
                <a:lnTo>
                  <a:pt x="13557" y="215043"/>
                </a:lnTo>
                <a:lnTo>
                  <a:pt x="41743" y="256711"/>
                </a:lnTo>
                <a:lnTo>
                  <a:pt x="84909" y="279428"/>
                </a:lnTo>
                <a:lnTo>
                  <a:pt x="114162" y="282009"/>
                </a:lnTo>
                <a:lnTo>
                  <a:pt x="127786" y="280926"/>
                </a:lnTo>
                <a:lnTo>
                  <a:pt x="174583" y="261943"/>
                </a:lnTo>
                <a:lnTo>
                  <a:pt x="199809" y="233110"/>
                </a:lnTo>
                <a:lnTo>
                  <a:pt x="105697" y="233110"/>
                </a:lnTo>
                <a:lnTo>
                  <a:pt x="93944" y="229081"/>
                </a:lnTo>
                <a:lnTo>
                  <a:pt x="66169" y="191701"/>
                </a:lnTo>
                <a:lnTo>
                  <a:pt x="60066" y="151952"/>
                </a:lnTo>
                <a:lnTo>
                  <a:pt x="59676" y="134856"/>
                </a:lnTo>
                <a:lnTo>
                  <a:pt x="60358" y="120949"/>
                </a:lnTo>
                <a:lnTo>
                  <a:pt x="73150" y="73058"/>
                </a:lnTo>
                <a:lnTo>
                  <a:pt x="114774" y="46677"/>
                </a:lnTo>
                <a:lnTo>
                  <a:pt x="196209" y="46677"/>
                </a:lnTo>
                <a:lnTo>
                  <a:pt x="191086" y="38960"/>
                </a:lnTo>
                <a:lnTo>
                  <a:pt x="162344" y="12302"/>
                </a:lnTo>
                <a:lnTo>
                  <a:pt x="125693" y="768"/>
                </a:lnTo>
                <a:lnTo>
                  <a:pt x="111824" y="0"/>
                </a:lnTo>
                <a:close/>
              </a:path>
              <a:path w="1049654" h="282575">
                <a:moveTo>
                  <a:pt x="214948" y="183133"/>
                </a:moveTo>
                <a:lnTo>
                  <a:pt x="161146" y="188407"/>
                </a:lnTo>
                <a:lnTo>
                  <a:pt x="157491" y="200160"/>
                </a:lnTo>
                <a:lnTo>
                  <a:pt x="151544" y="211333"/>
                </a:lnTo>
                <a:lnTo>
                  <a:pt x="142901" y="222339"/>
                </a:lnTo>
                <a:lnTo>
                  <a:pt x="133494" y="228670"/>
                </a:lnTo>
                <a:lnTo>
                  <a:pt x="121471" y="232287"/>
                </a:lnTo>
                <a:lnTo>
                  <a:pt x="105697" y="233110"/>
                </a:lnTo>
                <a:lnTo>
                  <a:pt x="199809" y="233110"/>
                </a:lnTo>
                <a:lnTo>
                  <a:pt x="205174" y="222471"/>
                </a:lnTo>
                <a:lnTo>
                  <a:pt x="209627" y="210306"/>
                </a:lnTo>
                <a:lnTo>
                  <a:pt x="212883" y="197193"/>
                </a:lnTo>
                <a:lnTo>
                  <a:pt x="214948" y="183133"/>
                </a:lnTo>
                <a:close/>
              </a:path>
              <a:path w="1049654" h="282575">
                <a:moveTo>
                  <a:pt x="196209" y="46677"/>
                </a:moveTo>
                <a:lnTo>
                  <a:pt x="114774" y="46677"/>
                </a:lnTo>
                <a:lnTo>
                  <a:pt x="126253" y="48890"/>
                </a:lnTo>
                <a:lnTo>
                  <a:pt x="136355" y="54227"/>
                </a:lnTo>
                <a:lnTo>
                  <a:pt x="145088" y="62687"/>
                </a:lnTo>
                <a:lnTo>
                  <a:pt x="152458" y="74270"/>
                </a:lnTo>
                <a:lnTo>
                  <a:pt x="158470" y="88977"/>
                </a:lnTo>
                <a:lnTo>
                  <a:pt x="163132" y="106806"/>
                </a:lnTo>
                <a:lnTo>
                  <a:pt x="214370" y="97709"/>
                </a:lnTo>
                <a:lnTo>
                  <a:pt x="211766" y="84426"/>
                </a:lnTo>
                <a:lnTo>
                  <a:pt x="208282" y="72117"/>
                </a:lnTo>
                <a:lnTo>
                  <a:pt x="203740" y="60464"/>
                </a:lnTo>
                <a:lnTo>
                  <a:pt x="198046" y="49443"/>
                </a:lnTo>
                <a:lnTo>
                  <a:pt x="196209" y="4667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1119" y="709168"/>
            <a:ext cx="109220" cy="180975"/>
          </a:xfrm>
          <a:custGeom>
            <a:avLst/>
            <a:gdLst/>
            <a:ahLst/>
            <a:cxnLst/>
            <a:rect l="l" t="t" r="r" b="b"/>
            <a:pathLst>
              <a:path w="109220" h="180975">
                <a:moveTo>
                  <a:pt x="0" y="0"/>
                </a:moveTo>
                <a:lnTo>
                  <a:pt x="0" y="180975"/>
                </a:lnTo>
                <a:lnTo>
                  <a:pt x="35813" y="180975"/>
                </a:lnTo>
                <a:lnTo>
                  <a:pt x="72630" y="170586"/>
                </a:lnTo>
                <a:lnTo>
                  <a:pt x="102565" y="130672"/>
                </a:lnTo>
                <a:lnTo>
                  <a:pt x="108701" y="90953"/>
                </a:lnTo>
                <a:lnTo>
                  <a:pt x="108053" y="76374"/>
                </a:lnTo>
                <a:lnTo>
                  <a:pt x="98310" y="39378"/>
                </a:lnTo>
                <a:lnTo>
                  <a:pt x="72312" y="88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33716" y="663448"/>
            <a:ext cx="226060" cy="274320"/>
          </a:xfrm>
          <a:custGeom>
            <a:avLst/>
            <a:gdLst/>
            <a:ahLst/>
            <a:cxnLst/>
            <a:rect l="l" t="t" r="r" b="b"/>
            <a:pathLst>
              <a:path w="226059" h="274319">
                <a:moveTo>
                  <a:pt x="0" y="0"/>
                </a:moveTo>
                <a:lnTo>
                  <a:pt x="101980" y="0"/>
                </a:lnTo>
                <a:lnTo>
                  <a:pt x="116082" y="656"/>
                </a:lnTo>
                <a:lnTo>
                  <a:pt x="153994" y="10522"/>
                </a:lnTo>
                <a:lnTo>
                  <a:pt x="185315" y="32265"/>
                </a:lnTo>
                <a:lnTo>
                  <a:pt x="209374" y="66502"/>
                </a:lnTo>
                <a:lnTo>
                  <a:pt x="224717" y="113577"/>
                </a:lnTo>
                <a:lnTo>
                  <a:pt x="225969" y="126033"/>
                </a:lnTo>
                <a:lnTo>
                  <a:pt x="225638" y="142078"/>
                </a:lnTo>
                <a:lnTo>
                  <a:pt x="219314" y="183311"/>
                </a:lnTo>
                <a:lnTo>
                  <a:pt x="198550" y="225691"/>
                </a:lnTo>
                <a:lnTo>
                  <a:pt x="167688" y="253125"/>
                </a:lnTo>
                <a:lnTo>
                  <a:pt x="121321" y="271338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2420" y="663448"/>
            <a:ext cx="172085" cy="274320"/>
          </a:xfrm>
          <a:custGeom>
            <a:avLst/>
            <a:gdLst/>
            <a:ahLst/>
            <a:cxnLst/>
            <a:rect l="l" t="t" r="r" b="b"/>
            <a:pathLst>
              <a:path w="172084" h="274319">
                <a:moveTo>
                  <a:pt x="0" y="0"/>
                </a:moveTo>
                <a:lnTo>
                  <a:pt x="58547" y="0"/>
                </a:lnTo>
                <a:lnTo>
                  <a:pt x="58547" y="222376"/>
                </a:lnTo>
                <a:lnTo>
                  <a:pt x="171703" y="222376"/>
                </a:lnTo>
                <a:lnTo>
                  <a:pt x="171703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4217" y="663448"/>
            <a:ext cx="56515" cy="274320"/>
          </a:xfrm>
          <a:custGeom>
            <a:avLst/>
            <a:gdLst/>
            <a:ahLst/>
            <a:cxnLst/>
            <a:rect l="l" t="t" r="r" b="b"/>
            <a:pathLst>
              <a:path w="56515" h="274319">
                <a:moveTo>
                  <a:pt x="0" y="0"/>
                </a:moveTo>
                <a:lnTo>
                  <a:pt x="56006" y="0"/>
                </a:lnTo>
                <a:lnTo>
                  <a:pt x="56006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62089" y="663448"/>
            <a:ext cx="205740" cy="274320"/>
          </a:xfrm>
          <a:custGeom>
            <a:avLst/>
            <a:gdLst/>
            <a:ahLst/>
            <a:cxnLst/>
            <a:rect l="l" t="t" r="r" b="b"/>
            <a:pathLst>
              <a:path w="205740" h="274319">
                <a:moveTo>
                  <a:pt x="0" y="0"/>
                </a:moveTo>
                <a:lnTo>
                  <a:pt x="56006" y="0"/>
                </a:lnTo>
                <a:lnTo>
                  <a:pt x="56006" y="109219"/>
                </a:lnTo>
                <a:lnTo>
                  <a:pt x="149351" y="109219"/>
                </a:lnTo>
                <a:lnTo>
                  <a:pt x="149351" y="0"/>
                </a:lnTo>
                <a:lnTo>
                  <a:pt x="205485" y="0"/>
                </a:lnTo>
                <a:lnTo>
                  <a:pt x="205485" y="273812"/>
                </a:lnTo>
                <a:lnTo>
                  <a:pt x="149351" y="273812"/>
                </a:lnTo>
                <a:lnTo>
                  <a:pt x="149351" y="158241"/>
                </a:lnTo>
                <a:lnTo>
                  <a:pt x="56006" y="158241"/>
                </a:lnTo>
                <a:lnTo>
                  <a:pt x="56006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0564" y="659256"/>
            <a:ext cx="215265" cy="282575"/>
          </a:xfrm>
          <a:custGeom>
            <a:avLst/>
            <a:gdLst/>
            <a:ahLst/>
            <a:cxnLst/>
            <a:rect l="l" t="t" r="r" b="b"/>
            <a:pathLst>
              <a:path w="215265" h="282575">
                <a:moveTo>
                  <a:pt x="111824" y="0"/>
                </a:moveTo>
                <a:lnTo>
                  <a:pt x="150954" y="6919"/>
                </a:lnTo>
                <a:lnTo>
                  <a:pt x="182745" y="28918"/>
                </a:lnTo>
                <a:lnTo>
                  <a:pt x="208282" y="72117"/>
                </a:lnTo>
                <a:lnTo>
                  <a:pt x="214370" y="97709"/>
                </a:lnTo>
                <a:lnTo>
                  <a:pt x="163132" y="106806"/>
                </a:lnTo>
                <a:lnTo>
                  <a:pt x="158470" y="88977"/>
                </a:lnTo>
                <a:lnTo>
                  <a:pt x="152458" y="74270"/>
                </a:lnTo>
                <a:lnTo>
                  <a:pt x="145088" y="62687"/>
                </a:lnTo>
                <a:lnTo>
                  <a:pt x="136355" y="54227"/>
                </a:lnTo>
                <a:lnTo>
                  <a:pt x="126253" y="48890"/>
                </a:lnTo>
                <a:lnTo>
                  <a:pt x="114774" y="46677"/>
                </a:lnTo>
                <a:lnTo>
                  <a:pt x="100792" y="48313"/>
                </a:lnTo>
                <a:lnTo>
                  <a:pt x="68151" y="84426"/>
                </a:lnTo>
                <a:lnTo>
                  <a:pt x="59676" y="134856"/>
                </a:lnTo>
                <a:lnTo>
                  <a:pt x="60066" y="151952"/>
                </a:lnTo>
                <a:lnTo>
                  <a:pt x="66169" y="191701"/>
                </a:lnTo>
                <a:lnTo>
                  <a:pt x="93944" y="229081"/>
                </a:lnTo>
                <a:lnTo>
                  <a:pt x="105697" y="233110"/>
                </a:lnTo>
                <a:lnTo>
                  <a:pt x="121471" y="232287"/>
                </a:lnTo>
                <a:lnTo>
                  <a:pt x="157491" y="200160"/>
                </a:lnTo>
                <a:lnTo>
                  <a:pt x="161146" y="188407"/>
                </a:lnTo>
                <a:lnTo>
                  <a:pt x="214948" y="183133"/>
                </a:lnTo>
                <a:lnTo>
                  <a:pt x="205174" y="222471"/>
                </a:lnTo>
                <a:lnTo>
                  <a:pt x="174583" y="261943"/>
                </a:lnTo>
                <a:lnTo>
                  <a:pt x="127786" y="280926"/>
                </a:lnTo>
                <a:lnTo>
                  <a:pt x="114162" y="282009"/>
                </a:lnTo>
                <a:lnTo>
                  <a:pt x="98695" y="281380"/>
                </a:lnTo>
                <a:lnTo>
                  <a:pt x="61707" y="271568"/>
                </a:lnTo>
                <a:lnTo>
                  <a:pt x="25404" y="237244"/>
                </a:lnTo>
                <a:lnTo>
                  <a:pt x="9124" y="202645"/>
                </a:lnTo>
                <a:lnTo>
                  <a:pt x="0" y="152995"/>
                </a:lnTo>
                <a:lnTo>
                  <a:pt x="255" y="136332"/>
                </a:lnTo>
                <a:lnTo>
                  <a:pt x="5312" y="93666"/>
                </a:lnTo>
                <a:lnTo>
                  <a:pt x="22009" y="50533"/>
                </a:lnTo>
                <a:lnTo>
                  <a:pt x="57171" y="14351"/>
                </a:lnTo>
                <a:lnTo>
                  <a:pt x="93032" y="1385"/>
                </a:lnTo>
                <a:lnTo>
                  <a:pt x="106572" y="101"/>
                </a:lnTo>
                <a:lnTo>
                  <a:pt x="111824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2367" y="1142364"/>
            <a:ext cx="5188413" cy="3535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3540" y="1679436"/>
            <a:ext cx="8267065" cy="325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2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500" spc="2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Thi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2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2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2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our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2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ir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st</a:t>
            </a:r>
            <a:r>
              <a:rPr sz="22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out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ea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ch</a:t>
            </a:r>
            <a:r>
              <a:rPr sz="22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2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j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ect,</a:t>
            </a:r>
            <a:r>
              <a:rPr sz="22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gi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ng</a:t>
            </a:r>
            <a:r>
              <a:rPr sz="22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2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22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2</a:t>
            </a:r>
            <a:r>
              <a:rPr sz="2200" b="1" spc="-95" dirty="0">
                <a:solidFill>
                  <a:srgbClr val="4E3A2F"/>
                </a:solidFill>
                <a:latin typeface="Franklin Gothic Book"/>
                <a:cs typeface="Franklin Gothic Book"/>
              </a:rPr>
              <a:t>0</a:t>
            </a:r>
            <a:r>
              <a:rPr sz="2200" b="1" spc="-80" dirty="0">
                <a:solidFill>
                  <a:srgbClr val="4E3A2F"/>
                </a:solidFill>
                <a:latin typeface="Franklin Gothic Book"/>
                <a:cs typeface="Franklin Gothic Book"/>
              </a:rPr>
              <a:t>1</a:t>
            </a:r>
            <a:r>
              <a:rPr sz="22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6!</a:t>
            </a:r>
            <a:endParaRPr sz="22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1500" spc="25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500" spc="2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500" spc="13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22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2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gienist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isits</a:t>
            </a:r>
            <a:r>
              <a:rPr sz="22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ou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patient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and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residen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ial</a:t>
            </a:r>
            <a:r>
              <a:rPr sz="22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CDC’s</a:t>
            </a:r>
            <a:r>
              <a:rPr sz="22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mon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hl</a:t>
            </a:r>
            <a:r>
              <a:rPr sz="2200" spc="-9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  <a:p>
            <a:pPr marL="756285" marR="1000125" indent="-287020">
              <a:lnSpc>
                <a:spcPct val="100000"/>
              </a:lnSpc>
              <a:spcBef>
                <a:spcPts val="525"/>
              </a:spcBef>
            </a:pPr>
            <a:r>
              <a:rPr sz="1500" spc="25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500" spc="2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500" spc="13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Visits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co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sist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of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sho</a:t>
            </a:r>
            <a:r>
              <a:rPr sz="2200" spc="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educa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iona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co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ponen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and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sc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nings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flu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ride</a:t>
            </a:r>
            <a:r>
              <a:rPr sz="22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applicati</a:t>
            </a:r>
            <a:r>
              <a:rPr sz="22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ns as</a:t>
            </a:r>
            <a:r>
              <a:rPr sz="22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el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as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oral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2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gie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instruc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ions</a:t>
            </a:r>
            <a:r>
              <a:rPr sz="22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ar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2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and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aregi</a:t>
            </a:r>
            <a:r>
              <a:rPr sz="22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ers.</a:t>
            </a:r>
            <a:endParaRPr sz="2200">
              <a:latin typeface="Franklin Gothic Book"/>
              <a:cs typeface="Franklin Gothic Book"/>
            </a:endParaRPr>
          </a:p>
          <a:p>
            <a:pPr marL="756285" marR="708025" indent="-287020">
              <a:lnSpc>
                <a:spcPct val="100000"/>
              </a:lnSpc>
              <a:spcBef>
                <a:spcPts val="525"/>
              </a:spcBef>
            </a:pPr>
            <a:r>
              <a:rPr sz="1500" spc="25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500" spc="2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500" spc="13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Helped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ev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el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pe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2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da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ily 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br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ushing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ogram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at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CDC,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supplying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them</a:t>
            </a:r>
            <a:r>
              <a:rPr sz="22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ith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thb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ushes</a:t>
            </a:r>
            <a:r>
              <a:rPr sz="22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 all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age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2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oups.</a:t>
            </a:r>
            <a:endParaRPr sz="22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1500" spc="25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500" spc="2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500" spc="13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Be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2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te</a:t>
            </a:r>
            <a:r>
              <a:rPr sz="22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d,</a:t>
            </a:r>
            <a:r>
              <a:rPr sz="22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DH</a:t>
            </a:r>
            <a:r>
              <a:rPr sz="2200" spc="-16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wil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2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2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taking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ov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22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siden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ial</a:t>
            </a:r>
            <a:endParaRPr sz="2200">
              <a:latin typeface="Franklin Gothic Book"/>
              <a:cs typeface="Franklin Gothic Book"/>
            </a:endParaRPr>
          </a:p>
          <a:p>
            <a:pPr marL="756285">
              <a:lnSpc>
                <a:spcPct val="100000"/>
              </a:lnSpc>
            </a:pP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CD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2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sc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ning</a:t>
            </a:r>
            <a:r>
              <a:rPr sz="22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co</a:t>
            </a:r>
            <a:r>
              <a:rPr sz="22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2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ponen</a:t>
            </a:r>
            <a:r>
              <a:rPr sz="22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24200" y="5105362"/>
            <a:ext cx="3124200" cy="1558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911" y="963167"/>
            <a:ext cx="5077968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2952" y="963167"/>
            <a:ext cx="1618488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4511" y="963167"/>
            <a:ext cx="682751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2807" y="653923"/>
            <a:ext cx="4380992" cy="325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9944" y="663066"/>
            <a:ext cx="1017905" cy="307975"/>
          </a:xfrm>
          <a:custGeom>
            <a:avLst/>
            <a:gdLst/>
            <a:ahLst/>
            <a:cxnLst/>
            <a:rect l="l" t="t" r="r" b="b"/>
            <a:pathLst>
              <a:path w="1017904" h="307975">
                <a:moveTo>
                  <a:pt x="440689" y="0"/>
                </a:moveTo>
                <a:lnTo>
                  <a:pt x="367791" y="0"/>
                </a:lnTo>
                <a:lnTo>
                  <a:pt x="267334" y="307721"/>
                </a:lnTo>
                <a:lnTo>
                  <a:pt x="321182" y="307721"/>
                </a:lnTo>
                <a:lnTo>
                  <a:pt x="344677" y="236600"/>
                </a:lnTo>
                <a:lnTo>
                  <a:pt x="518808" y="236600"/>
                </a:lnTo>
                <a:lnTo>
                  <a:pt x="501616" y="184531"/>
                </a:lnTo>
                <a:lnTo>
                  <a:pt x="359282" y="184531"/>
                </a:lnTo>
                <a:lnTo>
                  <a:pt x="398145" y="60198"/>
                </a:lnTo>
                <a:lnTo>
                  <a:pt x="460565" y="60198"/>
                </a:lnTo>
                <a:lnTo>
                  <a:pt x="440689" y="0"/>
                </a:lnTo>
                <a:close/>
              </a:path>
              <a:path w="1017904" h="307975">
                <a:moveTo>
                  <a:pt x="518808" y="236600"/>
                </a:moveTo>
                <a:lnTo>
                  <a:pt x="452881" y="236600"/>
                </a:lnTo>
                <a:lnTo>
                  <a:pt x="476757" y="307721"/>
                </a:lnTo>
                <a:lnTo>
                  <a:pt x="542289" y="307721"/>
                </a:lnTo>
                <a:lnTo>
                  <a:pt x="518808" y="236600"/>
                </a:lnTo>
                <a:close/>
              </a:path>
              <a:path w="1017904" h="307975">
                <a:moveTo>
                  <a:pt x="582295" y="0"/>
                </a:moveTo>
                <a:lnTo>
                  <a:pt x="509904" y="0"/>
                </a:lnTo>
                <a:lnTo>
                  <a:pt x="611631" y="178562"/>
                </a:lnTo>
                <a:lnTo>
                  <a:pt x="611631" y="307721"/>
                </a:lnTo>
                <a:lnTo>
                  <a:pt x="677926" y="307721"/>
                </a:lnTo>
                <a:lnTo>
                  <a:pt x="677926" y="178181"/>
                </a:lnTo>
                <a:lnTo>
                  <a:pt x="707792" y="123190"/>
                </a:lnTo>
                <a:lnTo>
                  <a:pt x="650494" y="123190"/>
                </a:lnTo>
                <a:lnTo>
                  <a:pt x="582295" y="0"/>
                </a:lnTo>
                <a:close/>
              </a:path>
              <a:path w="1017904" h="307975">
                <a:moveTo>
                  <a:pt x="916177" y="0"/>
                </a:moveTo>
                <a:lnTo>
                  <a:pt x="843279" y="0"/>
                </a:lnTo>
                <a:lnTo>
                  <a:pt x="742823" y="307721"/>
                </a:lnTo>
                <a:lnTo>
                  <a:pt x="796671" y="307721"/>
                </a:lnTo>
                <a:lnTo>
                  <a:pt x="820165" y="236600"/>
                </a:lnTo>
                <a:lnTo>
                  <a:pt x="994296" y="236600"/>
                </a:lnTo>
                <a:lnTo>
                  <a:pt x="977104" y="184531"/>
                </a:lnTo>
                <a:lnTo>
                  <a:pt x="834771" y="184531"/>
                </a:lnTo>
                <a:lnTo>
                  <a:pt x="873632" y="60198"/>
                </a:lnTo>
                <a:lnTo>
                  <a:pt x="936053" y="60198"/>
                </a:lnTo>
                <a:lnTo>
                  <a:pt x="916177" y="0"/>
                </a:lnTo>
                <a:close/>
              </a:path>
              <a:path w="1017904" h="307975">
                <a:moveTo>
                  <a:pt x="994296" y="236600"/>
                </a:moveTo>
                <a:lnTo>
                  <a:pt x="928370" y="236600"/>
                </a:lnTo>
                <a:lnTo>
                  <a:pt x="952246" y="307721"/>
                </a:lnTo>
                <a:lnTo>
                  <a:pt x="1017777" y="307721"/>
                </a:lnTo>
                <a:lnTo>
                  <a:pt x="994296" y="236600"/>
                </a:lnTo>
                <a:close/>
              </a:path>
              <a:path w="1017904" h="307975">
                <a:moveTo>
                  <a:pt x="460565" y="60198"/>
                </a:moveTo>
                <a:lnTo>
                  <a:pt x="398145" y="60198"/>
                </a:lnTo>
                <a:lnTo>
                  <a:pt x="437260" y="184531"/>
                </a:lnTo>
                <a:lnTo>
                  <a:pt x="501616" y="184531"/>
                </a:lnTo>
                <a:lnTo>
                  <a:pt x="460565" y="60198"/>
                </a:lnTo>
                <a:close/>
              </a:path>
              <a:path w="1017904" h="307975">
                <a:moveTo>
                  <a:pt x="936053" y="60198"/>
                </a:moveTo>
                <a:lnTo>
                  <a:pt x="873632" y="60198"/>
                </a:lnTo>
                <a:lnTo>
                  <a:pt x="912749" y="184531"/>
                </a:lnTo>
                <a:lnTo>
                  <a:pt x="977104" y="184531"/>
                </a:lnTo>
                <a:lnTo>
                  <a:pt x="936053" y="60198"/>
                </a:lnTo>
                <a:close/>
              </a:path>
              <a:path w="1017904" h="307975">
                <a:moveTo>
                  <a:pt x="774700" y="0"/>
                </a:moveTo>
                <a:lnTo>
                  <a:pt x="715645" y="0"/>
                </a:lnTo>
                <a:lnTo>
                  <a:pt x="650494" y="123190"/>
                </a:lnTo>
                <a:lnTo>
                  <a:pt x="707792" y="123190"/>
                </a:lnTo>
                <a:lnTo>
                  <a:pt x="774700" y="0"/>
                </a:lnTo>
                <a:close/>
              </a:path>
              <a:path w="1017904" h="307975">
                <a:moveTo>
                  <a:pt x="66675" y="0"/>
                </a:moveTo>
                <a:lnTo>
                  <a:pt x="0" y="0"/>
                </a:lnTo>
                <a:lnTo>
                  <a:pt x="0" y="307721"/>
                </a:lnTo>
                <a:lnTo>
                  <a:pt x="52450" y="307721"/>
                </a:lnTo>
                <a:lnTo>
                  <a:pt x="52450" y="101219"/>
                </a:lnTo>
                <a:lnTo>
                  <a:pt x="126843" y="101219"/>
                </a:lnTo>
                <a:lnTo>
                  <a:pt x="66675" y="0"/>
                </a:lnTo>
                <a:close/>
              </a:path>
              <a:path w="1017904" h="307975">
                <a:moveTo>
                  <a:pt x="126843" y="101219"/>
                </a:moveTo>
                <a:lnTo>
                  <a:pt x="52450" y="101219"/>
                </a:lnTo>
                <a:lnTo>
                  <a:pt x="56133" y="107315"/>
                </a:lnTo>
                <a:lnTo>
                  <a:pt x="58927" y="111887"/>
                </a:lnTo>
                <a:lnTo>
                  <a:pt x="175132" y="307721"/>
                </a:lnTo>
                <a:lnTo>
                  <a:pt x="234823" y="307721"/>
                </a:lnTo>
                <a:lnTo>
                  <a:pt x="234823" y="200224"/>
                </a:lnTo>
                <a:lnTo>
                  <a:pt x="179969" y="200224"/>
                </a:lnTo>
                <a:lnTo>
                  <a:pt x="175258" y="187278"/>
                </a:lnTo>
                <a:lnTo>
                  <a:pt x="172592" y="178181"/>
                </a:lnTo>
                <a:lnTo>
                  <a:pt x="126843" y="101219"/>
                </a:lnTo>
                <a:close/>
              </a:path>
              <a:path w="1017904" h="307975">
                <a:moveTo>
                  <a:pt x="234823" y="0"/>
                </a:moveTo>
                <a:lnTo>
                  <a:pt x="183133" y="0"/>
                </a:lnTo>
                <a:lnTo>
                  <a:pt x="179969" y="200224"/>
                </a:lnTo>
                <a:lnTo>
                  <a:pt x="234823" y="200224"/>
                </a:lnTo>
                <a:lnTo>
                  <a:pt x="23482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4715" y="723265"/>
            <a:ext cx="78105" cy="124460"/>
          </a:xfrm>
          <a:custGeom>
            <a:avLst/>
            <a:gdLst/>
            <a:ahLst/>
            <a:cxnLst/>
            <a:rect l="l" t="t" r="r" b="b"/>
            <a:pathLst>
              <a:path w="78104" h="124459">
                <a:moveTo>
                  <a:pt x="38861" y="0"/>
                </a:moveTo>
                <a:lnTo>
                  <a:pt x="0" y="124333"/>
                </a:lnTo>
                <a:lnTo>
                  <a:pt x="77977" y="124333"/>
                </a:lnTo>
                <a:lnTo>
                  <a:pt x="38861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9227" y="723265"/>
            <a:ext cx="78105" cy="124460"/>
          </a:xfrm>
          <a:custGeom>
            <a:avLst/>
            <a:gdLst/>
            <a:ahLst/>
            <a:cxnLst/>
            <a:rect l="l" t="t" r="r" b="b"/>
            <a:pathLst>
              <a:path w="78104" h="124459">
                <a:moveTo>
                  <a:pt x="38862" y="0"/>
                </a:moveTo>
                <a:lnTo>
                  <a:pt x="0" y="124333"/>
                </a:lnTo>
                <a:lnTo>
                  <a:pt x="77977" y="124333"/>
                </a:lnTo>
                <a:lnTo>
                  <a:pt x="38862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2767" y="663066"/>
            <a:ext cx="274955" cy="307975"/>
          </a:xfrm>
          <a:custGeom>
            <a:avLst/>
            <a:gdLst/>
            <a:ahLst/>
            <a:cxnLst/>
            <a:rect l="l" t="t" r="r" b="b"/>
            <a:pathLst>
              <a:path w="274954" h="307975">
                <a:moveTo>
                  <a:pt x="100456" y="0"/>
                </a:moveTo>
                <a:lnTo>
                  <a:pt x="173354" y="0"/>
                </a:lnTo>
                <a:lnTo>
                  <a:pt x="274954" y="307721"/>
                </a:lnTo>
                <a:lnTo>
                  <a:pt x="209423" y="307721"/>
                </a:lnTo>
                <a:lnTo>
                  <a:pt x="185547" y="236600"/>
                </a:lnTo>
                <a:lnTo>
                  <a:pt x="77342" y="236600"/>
                </a:lnTo>
                <a:lnTo>
                  <a:pt x="53848" y="307721"/>
                </a:lnTo>
                <a:lnTo>
                  <a:pt x="0" y="307721"/>
                </a:lnTo>
                <a:lnTo>
                  <a:pt x="100456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9848" y="663066"/>
            <a:ext cx="264795" cy="307975"/>
          </a:xfrm>
          <a:custGeom>
            <a:avLst/>
            <a:gdLst/>
            <a:ahLst/>
            <a:cxnLst/>
            <a:rect l="l" t="t" r="r" b="b"/>
            <a:pathLst>
              <a:path w="264795" h="307975">
                <a:moveTo>
                  <a:pt x="0" y="0"/>
                </a:moveTo>
                <a:lnTo>
                  <a:pt x="72390" y="0"/>
                </a:lnTo>
                <a:lnTo>
                  <a:pt x="140589" y="123190"/>
                </a:lnTo>
                <a:lnTo>
                  <a:pt x="205740" y="0"/>
                </a:lnTo>
                <a:lnTo>
                  <a:pt x="264795" y="0"/>
                </a:lnTo>
                <a:lnTo>
                  <a:pt x="168021" y="178181"/>
                </a:lnTo>
                <a:lnTo>
                  <a:pt x="168021" y="307721"/>
                </a:lnTo>
                <a:lnTo>
                  <a:pt x="101726" y="307721"/>
                </a:lnTo>
                <a:lnTo>
                  <a:pt x="101726" y="1785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7279" y="663066"/>
            <a:ext cx="274955" cy="307975"/>
          </a:xfrm>
          <a:custGeom>
            <a:avLst/>
            <a:gdLst/>
            <a:ahLst/>
            <a:cxnLst/>
            <a:rect l="l" t="t" r="r" b="b"/>
            <a:pathLst>
              <a:path w="274954" h="307975">
                <a:moveTo>
                  <a:pt x="100456" y="0"/>
                </a:moveTo>
                <a:lnTo>
                  <a:pt x="173354" y="0"/>
                </a:lnTo>
                <a:lnTo>
                  <a:pt x="274954" y="307721"/>
                </a:lnTo>
                <a:lnTo>
                  <a:pt x="209423" y="307721"/>
                </a:lnTo>
                <a:lnTo>
                  <a:pt x="185547" y="236600"/>
                </a:lnTo>
                <a:lnTo>
                  <a:pt x="77343" y="236600"/>
                </a:lnTo>
                <a:lnTo>
                  <a:pt x="53848" y="307721"/>
                </a:lnTo>
                <a:lnTo>
                  <a:pt x="0" y="307721"/>
                </a:lnTo>
                <a:lnTo>
                  <a:pt x="100456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9944" y="663066"/>
            <a:ext cx="234950" cy="307975"/>
          </a:xfrm>
          <a:custGeom>
            <a:avLst/>
            <a:gdLst/>
            <a:ahLst/>
            <a:cxnLst/>
            <a:rect l="l" t="t" r="r" b="b"/>
            <a:pathLst>
              <a:path w="234950" h="307975">
                <a:moveTo>
                  <a:pt x="0" y="0"/>
                </a:moveTo>
                <a:lnTo>
                  <a:pt x="66675" y="0"/>
                </a:lnTo>
                <a:lnTo>
                  <a:pt x="172592" y="178181"/>
                </a:lnTo>
                <a:lnTo>
                  <a:pt x="175258" y="187278"/>
                </a:lnTo>
                <a:lnTo>
                  <a:pt x="179969" y="200224"/>
                </a:lnTo>
                <a:lnTo>
                  <a:pt x="183133" y="0"/>
                </a:lnTo>
                <a:lnTo>
                  <a:pt x="234823" y="0"/>
                </a:lnTo>
                <a:lnTo>
                  <a:pt x="234823" y="307721"/>
                </a:lnTo>
                <a:lnTo>
                  <a:pt x="175132" y="307721"/>
                </a:lnTo>
                <a:lnTo>
                  <a:pt x="60578" y="114681"/>
                </a:lnTo>
                <a:lnTo>
                  <a:pt x="58927" y="111887"/>
                </a:lnTo>
                <a:lnTo>
                  <a:pt x="56133" y="107315"/>
                </a:lnTo>
                <a:lnTo>
                  <a:pt x="52450" y="101219"/>
                </a:lnTo>
                <a:lnTo>
                  <a:pt x="52450" y="307721"/>
                </a:lnTo>
                <a:lnTo>
                  <a:pt x="0" y="3077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" y="1508239"/>
            <a:ext cx="740537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 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7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b="1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rm</a:t>
            </a:r>
            <a:r>
              <a:rPr sz="28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s,</a:t>
            </a:r>
            <a:endParaRPr sz="2800">
              <a:latin typeface="Franklin Gothic Book"/>
              <a:cs typeface="Franklin Gothic Book"/>
            </a:endParaRPr>
          </a:p>
          <a:p>
            <a:pPr marL="355600">
              <a:lnSpc>
                <a:spcPts val="3170"/>
              </a:lnSpc>
            </a:pP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ncl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ud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g: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2348096"/>
            <a:ext cx="7763509" cy="373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Bac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Schoo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Barbe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ue</a:t>
            </a:r>
            <a:endParaRPr sz="24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6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13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Heal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air</a:t>
            </a:r>
            <a:endParaRPr sz="24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WI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 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ys</a:t>
            </a:r>
            <a:endParaRPr sz="24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5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er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Schoo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ogram</a:t>
            </a:r>
            <a:endParaRPr sz="2400">
              <a:latin typeface="Franklin Gothic Book"/>
              <a:cs typeface="Franklin Gothic Book"/>
            </a:endParaRPr>
          </a:p>
          <a:p>
            <a:pPr marR="3143885" algn="ctr">
              <a:lnSpc>
                <a:spcPct val="100000"/>
              </a:lnSpc>
              <a:spcBef>
                <a:spcPts val="320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Up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om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8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ou</a:t>
            </a:r>
            <a:r>
              <a:rPr sz="28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ach</a:t>
            </a:r>
            <a:r>
              <a:rPr sz="28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b="1" spc="-17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b="1" spc="-16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800" b="1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: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30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Spr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ng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Brea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endParaRPr sz="2400">
              <a:latin typeface="Franklin Gothic Book"/>
              <a:cs typeface="Franklin Gothic Book"/>
            </a:endParaRPr>
          </a:p>
          <a:p>
            <a:pPr marL="9271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400" spc="-15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xpecting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screen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6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0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ou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endParaRPr sz="20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Con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ections 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spc="-1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,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April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1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8</a:t>
            </a:r>
            <a:endParaRPr sz="2400">
              <a:latin typeface="Franklin Gothic Book"/>
              <a:cs typeface="Franklin Gothic Book"/>
            </a:endParaRPr>
          </a:p>
          <a:p>
            <a:pPr marL="927100">
              <a:lnSpc>
                <a:spcPts val="2280"/>
              </a:lnSpc>
              <a:spcBef>
                <a:spcPts val="254"/>
              </a:spcBef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400" spc="-15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and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mi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wi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ending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career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r 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 di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care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endParaRPr sz="2000">
              <a:latin typeface="Franklin Gothic Book"/>
              <a:cs typeface="Franklin Gothic Book"/>
            </a:endParaRPr>
          </a:p>
          <a:p>
            <a:pPr marL="1155700">
              <a:lnSpc>
                <a:spcPts val="2265"/>
              </a:lnSpc>
            </a:pP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wi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hi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ie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and </a:t>
            </a:r>
            <a:r>
              <a:rPr sz="20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0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om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NA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57800" y="2514600"/>
            <a:ext cx="3524250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56" y="946403"/>
            <a:ext cx="8703564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96300" y="946403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068" y="669925"/>
            <a:ext cx="8153958" cy="291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9505">
              <a:lnSpc>
                <a:spcPts val="2965"/>
              </a:lnSpc>
              <a:tabLst>
                <a:tab pos="1462405" algn="l"/>
              </a:tabLst>
            </a:pPr>
            <a:r>
              <a:rPr sz="1800" b="0" spc="1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00" b="0" spc="1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10" dirty="0"/>
              <a:t>P</a:t>
            </a:r>
            <a:r>
              <a:rPr spc="-35" dirty="0"/>
              <a:t>r</a:t>
            </a:r>
            <a:r>
              <a:rPr dirty="0"/>
              <a:t>ogram</a:t>
            </a:r>
            <a:r>
              <a:rPr spc="-5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10" dirty="0"/>
              <a:t>n</a:t>
            </a:r>
            <a:r>
              <a:rPr spc="-40" dirty="0"/>
              <a:t>e</a:t>
            </a:r>
            <a:r>
              <a:rPr dirty="0"/>
              <a:t>w</a:t>
            </a:r>
            <a:r>
              <a:rPr spc="-35" dirty="0"/>
              <a:t> </a:t>
            </a:r>
            <a:r>
              <a:rPr spc="-20" dirty="0"/>
              <a:t>t</a:t>
            </a:r>
            <a:r>
              <a:rPr dirty="0"/>
              <a:t>o</a:t>
            </a:r>
            <a:r>
              <a:rPr spc="-30" dirty="0"/>
              <a:t> </a:t>
            </a:r>
            <a:r>
              <a:rPr spc="15" dirty="0"/>
              <a:t>N</a:t>
            </a:r>
            <a:r>
              <a:rPr spc="5" dirty="0"/>
              <a:t>A</a:t>
            </a:r>
            <a:r>
              <a:rPr spc="10" dirty="0"/>
              <a:t>R</a:t>
            </a:r>
            <a:r>
              <a:rPr spc="40" dirty="0"/>
              <a:t>A</a:t>
            </a:r>
            <a:r>
              <a:rPr dirty="0"/>
              <a:t>,</a:t>
            </a:r>
            <a:r>
              <a:rPr spc="-45" dirty="0"/>
              <a:t> </a:t>
            </a:r>
            <a:r>
              <a:rPr spc="10" dirty="0"/>
              <a:t>st</a:t>
            </a:r>
            <a:r>
              <a:rPr dirty="0"/>
              <a:t>ill</a:t>
            </a:r>
            <a:r>
              <a:rPr spc="-4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10" dirty="0"/>
              <a:t>d</a:t>
            </a:r>
            <a:r>
              <a:rPr spc="-40" dirty="0"/>
              <a:t>e</a:t>
            </a:r>
            <a:r>
              <a:rPr spc="-50" dirty="0"/>
              <a:t>v</a:t>
            </a:r>
            <a:r>
              <a:rPr spc="-15" dirty="0"/>
              <a:t>e</a:t>
            </a:r>
            <a:r>
              <a:rPr dirty="0"/>
              <a:t>lopm</a:t>
            </a:r>
            <a:r>
              <a:rPr spc="-15" dirty="0"/>
              <a:t>e</a:t>
            </a:r>
            <a:r>
              <a:rPr dirty="0"/>
              <a:t>nt</a:t>
            </a:r>
            <a:endParaRPr sz="1800">
              <a:latin typeface="Times New Roman"/>
              <a:cs typeface="Times New Roman"/>
            </a:endParaRPr>
          </a:p>
          <a:p>
            <a:pPr marL="1462405">
              <a:lnSpc>
                <a:spcPts val="2945"/>
              </a:lnSpc>
            </a:pPr>
            <a:r>
              <a:rPr spc="10" dirty="0"/>
              <a:t>st</a:t>
            </a:r>
            <a:r>
              <a:rPr dirty="0"/>
              <a:t>ag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0" marR="5080" indent="-342900">
              <a:lnSpc>
                <a:spcPts val="2810"/>
              </a:lnSpc>
              <a:tabLst>
                <a:tab pos="1911350" algn="l"/>
              </a:tabLst>
            </a:pPr>
            <a:r>
              <a:rPr sz="1800" b="0" spc="1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00" b="0" spc="1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latin typeface="Franklin Gothic Book"/>
                <a:cs typeface="Franklin Gothic Book"/>
              </a:rPr>
              <a:t>C</a:t>
            </a:r>
            <a:r>
              <a:rPr spc="10" dirty="0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ea</a:t>
            </a:r>
            <a:r>
              <a:rPr spc="-45" dirty="0">
                <a:latin typeface="Franklin Gothic Book"/>
                <a:cs typeface="Franklin Gothic Book"/>
              </a:rPr>
              <a:t>t</a:t>
            </a:r>
            <a:r>
              <a:rPr spc="-15" dirty="0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d</a:t>
            </a:r>
            <a:r>
              <a:rPr spc="-40" dirty="0">
                <a:latin typeface="Franklin Gothic Book"/>
                <a:cs typeface="Franklin Gothic Book"/>
              </a:rPr>
              <a:t> </a:t>
            </a:r>
            <a:r>
              <a:rPr spc="10" dirty="0">
                <a:latin typeface="Franklin Gothic Book"/>
                <a:cs typeface="Franklin Gothic Book"/>
              </a:rPr>
              <a:t>“O</a:t>
            </a:r>
            <a:r>
              <a:rPr dirty="0">
                <a:latin typeface="Franklin Gothic Book"/>
                <a:cs typeface="Franklin Gothic Book"/>
              </a:rPr>
              <a:t>ral</a:t>
            </a:r>
            <a:r>
              <a:rPr spc="-20" dirty="0">
                <a:latin typeface="Franklin Gothic Book"/>
                <a:cs typeface="Franklin Gothic Book"/>
              </a:rPr>
              <a:t> </a:t>
            </a:r>
            <a:r>
              <a:rPr spc="5" dirty="0"/>
              <a:t>H</a:t>
            </a:r>
            <a:r>
              <a:rPr spc="5" dirty="0">
                <a:latin typeface="Franklin Gothic Book"/>
                <a:cs typeface="Franklin Gothic Book"/>
              </a:rPr>
              <a:t>e</a:t>
            </a:r>
            <a:r>
              <a:rPr spc="10" dirty="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l</a:t>
            </a:r>
            <a:r>
              <a:rPr spc="-10" dirty="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hc</a:t>
            </a:r>
            <a:r>
              <a:rPr spc="-15" dirty="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re</a:t>
            </a:r>
            <a:r>
              <a:rPr spc="-35" dirty="0">
                <a:latin typeface="Franklin Gothic Book"/>
                <a:cs typeface="Franklin Gothic Book"/>
              </a:rPr>
              <a:t> </a:t>
            </a:r>
            <a:r>
              <a:rPr spc="10" dirty="0">
                <a:latin typeface="Franklin Gothic Book"/>
                <a:cs typeface="Franklin Gothic Book"/>
              </a:rPr>
              <a:t>du</a:t>
            </a:r>
            <a:r>
              <a:rPr spc="-10" dirty="0">
                <a:latin typeface="Franklin Gothic Book"/>
                <a:cs typeface="Franklin Gothic Book"/>
              </a:rPr>
              <a:t>r</a:t>
            </a:r>
            <a:r>
              <a:rPr spc="-5" dirty="0">
                <a:latin typeface="Franklin Gothic Book"/>
                <a:cs typeface="Franklin Gothic Book"/>
              </a:rPr>
              <a:t>i</a:t>
            </a:r>
            <a:r>
              <a:rPr dirty="0">
                <a:latin typeface="Franklin Gothic Book"/>
                <a:cs typeface="Franklin Gothic Book"/>
              </a:rPr>
              <a:t>ng</a:t>
            </a:r>
            <a:r>
              <a:rPr spc="-45" dirty="0">
                <a:latin typeface="Franklin Gothic Book"/>
                <a:cs typeface="Franklin Gothic Book"/>
              </a:rPr>
              <a:t> </a:t>
            </a:r>
            <a:r>
              <a:rPr spc="-10" dirty="0">
                <a:latin typeface="Franklin Gothic Book"/>
                <a:cs typeface="Franklin Gothic Book"/>
              </a:rPr>
              <a:t>P</a:t>
            </a:r>
            <a:r>
              <a:rPr spc="10" dirty="0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eg</a:t>
            </a:r>
            <a:r>
              <a:rPr spc="5" dirty="0">
                <a:latin typeface="Franklin Gothic Book"/>
                <a:cs typeface="Franklin Gothic Book"/>
              </a:rPr>
              <a:t>n</a:t>
            </a:r>
            <a:r>
              <a:rPr spc="-15" dirty="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nc</a:t>
            </a:r>
            <a:r>
              <a:rPr spc="-15" dirty="0">
                <a:latin typeface="Franklin Gothic Book"/>
                <a:cs typeface="Franklin Gothic Book"/>
              </a:rPr>
              <a:t>y</a:t>
            </a:r>
            <a:r>
              <a:rPr dirty="0">
                <a:latin typeface="Franklin Gothic Book"/>
                <a:cs typeface="Franklin Gothic Book"/>
              </a:rPr>
              <a:t>” </a:t>
            </a:r>
            <a:r>
              <a:rPr dirty="0"/>
              <a:t>i</a:t>
            </a:r>
            <a:r>
              <a:rPr spc="10" dirty="0"/>
              <a:t>n</a:t>
            </a:r>
            <a:r>
              <a:rPr spc="-65" dirty="0"/>
              <a:t>f</a:t>
            </a:r>
            <a:r>
              <a:rPr dirty="0"/>
              <a:t>orm</a:t>
            </a:r>
            <a:r>
              <a:rPr spc="-15" dirty="0"/>
              <a:t>a</a:t>
            </a:r>
            <a:r>
              <a:rPr dirty="0"/>
              <a:t>tional</a:t>
            </a:r>
            <a:r>
              <a:rPr spc="-45" dirty="0"/>
              <a:t> </a:t>
            </a:r>
            <a:r>
              <a:rPr spc="10" dirty="0"/>
              <a:t>s</a:t>
            </a:r>
            <a:r>
              <a:rPr spc="-10" dirty="0"/>
              <a:t>h</a:t>
            </a:r>
            <a:r>
              <a:rPr dirty="0"/>
              <a:t>e</a:t>
            </a:r>
            <a:r>
              <a:rPr spc="-15" dirty="0"/>
              <a:t>e</a:t>
            </a:r>
            <a:r>
              <a:rPr dirty="0"/>
              <a:t>t</a:t>
            </a:r>
            <a:r>
              <a:rPr spc="-50" dirty="0"/>
              <a:t> f</a:t>
            </a:r>
            <a:r>
              <a:rPr spc="10" dirty="0"/>
              <a:t>o</a:t>
            </a:r>
            <a:r>
              <a:rPr dirty="0"/>
              <a:t>r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10" dirty="0"/>
              <a:t>l</a:t>
            </a:r>
            <a:r>
              <a:rPr spc="-5" dirty="0"/>
              <a:t>i</a:t>
            </a:r>
            <a:r>
              <a:rPr spc="5" dirty="0"/>
              <a:t>n</a:t>
            </a:r>
            <a:r>
              <a:rPr spc="-5" dirty="0"/>
              <a:t>ic</a:t>
            </a:r>
            <a:r>
              <a:rPr dirty="0"/>
              <a:t>s</a:t>
            </a:r>
            <a:r>
              <a:rPr spc="-20" dirty="0"/>
              <a:t> t</a:t>
            </a:r>
            <a:r>
              <a:rPr dirty="0"/>
              <a:t>o</a:t>
            </a:r>
            <a:r>
              <a:rPr spc="-30" dirty="0"/>
              <a:t> </a:t>
            </a:r>
            <a:r>
              <a:rPr dirty="0"/>
              <a:t>gi</a:t>
            </a:r>
            <a:r>
              <a:rPr spc="-50" dirty="0"/>
              <a:t>v</a:t>
            </a:r>
            <a:r>
              <a:rPr dirty="0"/>
              <a:t>e</a:t>
            </a:r>
            <a:r>
              <a:rPr spc="-50" dirty="0"/>
              <a:t> </a:t>
            </a:r>
            <a:r>
              <a:rPr spc="-20" dirty="0"/>
              <a:t>t</a:t>
            </a:r>
            <a:r>
              <a:rPr dirty="0"/>
              <a:t>o</a:t>
            </a:r>
            <a:r>
              <a:rPr spc="-30" dirty="0"/>
              <a:t> </a:t>
            </a:r>
            <a:r>
              <a:rPr spc="10" dirty="0"/>
              <a:t>pa</a:t>
            </a:r>
            <a:r>
              <a:rPr dirty="0"/>
              <a:t>tients</a:t>
            </a:r>
            <a:endParaRPr sz="1800">
              <a:latin typeface="Franklin Gothic Book"/>
              <a:cs typeface="Franklin Gothic Book"/>
            </a:endParaRPr>
          </a:p>
          <a:p>
            <a:pPr marL="1568450">
              <a:lnSpc>
                <a:spcPct val="100000"/>
              </a:lnSpc>
              <a:spcBef>
                <a:spcPts val="270"/>
              </a:spcBef>
              <a:tabLst>
                <a:tab pos="1911350" algn="l"/>
              </a:tabLst>
            </a:pPr>
            <a:r>
              <a:rPr sz="1800" b="0" spc="1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00" b="0" spc="1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15" dirty="0">
                <a:latin typeface="Franklin Gothic Book"/>
                <a:cs typeface="Franklin Gothic Book"/>
              </a:rPr>
              <a:t>N</a:t>
            </a:r>
            <a:r>
              <a:rPr spc="5" dirty="0">
                <a:latin typeface="Franklin Gothic Book"/>
                <a:cs typeface="Franklin Gothic Book"/>
              </a:rPr>
              <a:t>A</a:t>
            </a:r>
            <a:r>
              <a:rPr spc="10" dirty="0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spc="-20" dirty="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</a:t>
            </a:r>
            <a:r>
              <a:rPr spc="15" dirty="0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nt</a:t>
            </a:r>
            <a:r>
              <a:rPr spc="5" dirty="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l’s</a:t>
            </a:r>
            <a:r>
              <a:rPr spc="-40" dirty="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goal</a:t>
            </a:r>
            <a:r>
              <a:rPr spc="5" dirty="0">
                <a:latin typeface="Franklin Gothic Book"/>
                <a:cs typeface="Franklin Gothic Book"/>
              </a:rPr>
              <a:t>s</a:t>
            </a:r>
            <a:r>
              <a:rPr dirty="0">
                <a:latin typeface="Franklin Gothic Book"/>
                <a:cs typeface="Franklin Gothic Book"/>
              </a:rPr>
              <a:t>:</a:t>
            </a:r>
            <a:endParaRPr sz="1800">
              <a:latin typeface="Franklin Gothic Book"/>
              <a:cs typeface="Franklin Gothic Book"/>
            </a:endParaRPr>
          </a:p>
          <a:p>
            <a:pPr marL="2025650">
              <a:lnSpc>
                <a:spcPct val="100000"/>
              </a:lnSpc>
              <a:spcBef>
                <a:spcPts val="295"/>
              </a:spcBef>
            </a:pPr>
            <a:r>
              <a:rPr sz="1650" b="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b="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b="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latin typeface="Franklin Gothic Book"/>
                <a:cs typeface="Franklin Gothic Book"/>
              </a:rPr>
              <a:t>R</a:t>
            </a:r>
            <a:r>
              <a:rPr sz="2400" b="0" spc="-15" dirty="0">
                <a:latin typeface="Franklin Gothic Book"/>
                <a:cs typeface="Franklin Gothic Book"/>
              </a:rPr>
              <a:t>each</a:t>
            </a:r>
            <a:r>
              <a:rPr sz="2400" b="0" spc="-10" dirty="0">
                <a:latin typeface="Franklin Gothic Book"/>
                <a:cs typeface="Franklin Gothic Book"/>
              </a:rPr>
              <a:t> </a:t>
            </a:r>
            <a:r>
              <a:rPr sz="2400" b="0" spc="-5" dirty="0">
                <a:latin typeface="Franklin Gothic Book"/>
                <a:cs typeface="Franklin Gothic Book"/>
              </a:rPr>
              <a:t>2</a:t>
            </a:r>
            <a:r>
              <a:rPr sz="2400" b="0" dirty="0">
                <a:latin typeface="Franklin Gothic Book"/>
                <a:cs typeface="Franklin Gothic Book"/>
              </a:rPr>
              <a:t>0 </a:t>
            </a:r>
            <a:r>
              <a:rPr sz="2400" b="0" spc="-20" dirty="0">
                <a:latin typeface="Franklin Gothic Book"/>
                <a:cs typeface="Franklin Gothic Book"/>
              </a:rPr>
              <a:t>pregnan</a:t>
            </a:r>
            <a:r>
              <a:rPr sz="2400" b="0" spc="-10" dirty="0">
                <a:latin typeface="Franklin Gothic Book"/>
                <a:cs typeface="Franklin Gothic Book"/>
              </a:rPr>
              <a:t>t</a:t>
            </a:r>
            <a:r>
              <a:rPr sz="2400" b="0" spc="15" dirty="0">
                <a:latin typeface="Franklin Gothic Book"/>
                <a:cs typeface="Franklin Gothic Book"/>
              </a:rPr>
              <a:t> </a:t>
            </a:r>
            <a:r>
              <a:rPr sz="2400" b="0" spc="-25" dirty="0">
                <a:latin typeface="Franklin Gothic Book"/>
                <a:cs typeface="Franklin Gothic Book"/>
              </a:rPr>
              <a:t>w</a:t>
            </a:r>
            <a:r>
              <a:rPr sz="2400" b="0" spc="-15" dirty="0">
                <a:latin typeface="Franklin Gothic Book"/>
                <a:cs typeface="Franklin Gothic Book"/>
              </a:rPr>
              <a:t>omen</a:t>
            </a:r>
            <a:r>
              <a:rPr sz="2400" b="0" spc="-5" dirty="0">
                <a:latin typeface="Franklin Gothic Book"/>
                <a:cs typeface="Franklin Gothic Book"/>
              </a:rPr>
              <a:t> i</a:t>
            </a:r>
            <a:r>
              <a:rPr sz="2400" b="0" dirty="0">
                <a:latin typeface="Franklin Gothic Book"/>
                <a:cs typeface="Franklin Gothic Book"/>
              </a:rPr>
              <a:t>n</a:t>
            </a:r>
            <a:r>
              <a:rPr sz="2400" b="0" spc="-10" dirty="0">
                <a:latin typeface="Franklin Gothic Book"/>
                <a:cs typeface="Franklin Gothic Book"/>
              </a:rPr>
              <a:t> </a:t>
            </a:r>
            <a:r>
              <a:rPr sz="2400" b="0" spc="-15" dirty="0">
                <a:latin typeface="Franklin Gothic Book"/>
                <a:cs typeface="Franklin Gothic Book"/>
              </a:rPr>
              <a:t>the</a:t>
            </a:r>
            <a:r>
              <a:rPr sz="2400" b="0" spc="-5" dirty="0">
                <a:latin typeface="Franklin Gothic Book"/>
                <a:cs typeface="Franklin Gothic Book"/>
              </a:rPr>
              <a:t> </a:t>
            </a:r>
            <a:r>
              <a:rPr sz="2400" b="0" spc="-15" dirty="0">
                <a:latin typeface="Franklin Gothic Book"/>
                <a:cs typeface="Franklin Gothic Book"/>
              </a:rPr>
              <a:t>n</a:t>
            </a:r>
            <a:r>
              <a:rPr sz="2400" b="0" spc="-55" dirty="0">
                <a:latin typeface="Franklin Gothic Book"/>
                <a:cs typeface="Franklin Gothic Book"/>
              </a:rPr>
              <a:t>e</a:t>
            </a:r>
            <a:r>
              <a:rPr sz="2400" b="0" spc="-10" dirty="0">
                <a:latin typeface="Franklin Gothic Book"/>
                <a:cs typeface="Franklin Gothic Book"/>
              </a:rPr>
              <a:t>xt </a:t>
            </a:r>
            <a:r>
              <a:rPr sz="2400" b="0" spc="-40" dirty="0">
                <a:latin typeface="Franklin Gothic Book"/>
                <a:cs typeface="Franklin Gothic Book"/>
              </a:rPr>
              <a:t>y</a:t>
            </a:r>
            <a:r>
              <a:rPr sz="2400" b="0" spc="-15" dirty="0">
                <a:latin typeface="Franklin Gothic Book"/>
                <a:cs typeface="Franklin Gothic Book"/>
              </a:rPr>
              <a:t>ear</a:t>
            </a:r>
            <a:endParaRPr sz="2400">
              <a:latin typeface="Franklin Gothic Book"/>
              <a:cs typeface="Franklin Gothic Book"/>
            </a:endParaRPr>
          </a:p>
          <a:p>
            <a:pPr marL="2482850">
              <a:lnSpc>
                <a:spcPct val="100000"/>
              </a:lnSpc>
              <a:spcBef>
                <a:spcPts val="254"/>
              </a:spcBef>
            </a:pPr>
            <a:r>
              <a:rPr sz="1400" b="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400" b="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400" b="0" spc="-1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Franklin Gothic Book"/>
                <a:cs typeface="Franklin Gothic Book"/>
              </a:rPr>
              <a:t>E</a:t>
            </a:r>
            <a:r>
              <a:rPr sz="2000" b="0" dirty="0">
                <a:latin typeface="Franklin Gothic Book"/>
                <a:cs typeface="Franklin Gothic Book"/>
              </a:rPr>
              <a:t>s</a:t>
            </a:r>
            <a:r>
              <a:rPr sz="2000" b="0" spc="-1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abl</a:t>
            </a:r>
            <a:r>
              <a:rPr sz="2000" b="0" spc="-10" dirty="0">
                <a:latin typeface="Franklin Gothic Book"/>
                <a:cs typeface="Franklin Gothic Book"/>
              </a:rPr>
              <a:t>i</a:t>
            </a:r>
            <a:r>
              <a:rPr sz="2000" b="0" dirty="0">
                <a:latin typeface="Franklin Gothic Book"/>
                <a:cs typeface="Franklin Gothic Book"/>
              </a:rPr>
              <a:t>sh</a:t>
            </a:r>
            <a:r>
              <a:rPr sz="2000" b="0" spc="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dental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home</a:t>
            </a:r>
            <a:endParaRPr sz="2000">
              <a:latin typeface="Franklin Gothic Book"/>
              <a:cs typeface="Franklin Gothic Book"/>
            </a:endParaRPr>
          </a:p>
          <a:p>
            <a:pPr marL="2482850">
              <a:lnSpc>
                <a:spcPts val="2280"/>
              </a:lnSpc>
              <a:spcBef>
                <a:spcPts val="240"/>
              </a:spcBef>
            </a:pPr>
            <a:r>
              <a:rPr sz="1400" b="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400" b="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400" b="0" spc="-1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Com</a:t>
            </a:r>
            <a:r>
              <a:rPr sz="2000" b="0" spc="-10" dirty="0">
                <a:latin typeface="Franklin Gothic Book"/>
                <a:cs typeface="Franklin Gothic Book"/>
              </a:rPr>
              <a:t>p</a:t>
            </a:r>
            <a:r>
              <a:rPr sz="2000" b="0" dirty="0">
                <a:latin typeface="Franklin Gothic Book"/>
                <a:cs typeface="Franklin Gothic Book"/>
              </a:rPr>
              <a:t>l</a:t>
            </a:r>
            <a:r>
              <a:rPr sz="2000" b="0" spc="-15" dirty="0">
                <a:latin typeface="Franklin Gothic Book"/>
                <a:cs typeface="Franklin Gothic Book"/>
              </a:rPr>
              <a:t>e</a:t>
            </a:r>
            <a:r>
              <a:rPr sz="2000" b="0" spc="-4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e</a:t>
            </a:r>
            <a:r>
              <a:rPr sz="2000" b="0" spc="-3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cle</a:t>
            </a:r>
            <a:r>
              <a:rPr sz="2000" b="0" spc="-10" dirty="0">
                <a:latin typeface="Franklin Gothic Book"/>
                <a:cs typeface="Franklin Gothic Book"/>
              </a:rPr>
              <a:t>a</a:t>
            </a:r>
            <a:r>
              <a:rPr sz="2000" b="0" dirty="0">
                <a:latin typeface="Franklin Gothic Book"/>
                <a:cs typeface="Franklin Gothic Book"/>
              </a:rPr>
              <a:t>ni</a:t>
            </a:r>
            <a:r>
              <a:rPr sz="2000" b="0" spc="5" dirty="0">
                <a:latin typeface="Franklin Gothic Book"/>
                <a:cs typeface="Franklin Gothic Book"/>
              </a:rPr>
              <a:t>n</a:t>
            </a:r>
            <a:r>
              <a:rPr sz="2000" b="0" spc="-5" dirty="0">
                <a:latin typeface="Franklin Gothic Book"/>
                <a:cs typeface="Franklin Gothic Book"/>
              </a:rPr>
              <a:t>g</a:t>
            </a:r>
            <a:r>
              <a:rPr sz="2000" b="0" dirty="0">
                <a:latin typeface="Franklin Gothic Book"/>
                <a:cs typeface="Franklin Gothic Book"/>
              </a:rPr>
              <a:t>,</a:t>
            </a:r>
            <a:r>
              <a:rPr sz="2000" b="0" spc="5" dirty="0">
                <a:latin typeface="Franklin Gothic Book"/>
                <a:cs typeface="Franklin Gothic Book"/>
              </a:rPr>
              <a:t> </a:t>
            </a:r>
            <a:r>
              <a:rPr sz="2000" b="0" spc="-35" dirty="0">
                <a:latin typeface="Franklin Gothic Book"/>
                <a:cs typeface="Franklin Gothic Book"/>
              </a:rPr>
              <a:t>e</a:t>
            </a:r>
            <a:r>
              <a:rPr sz="2000" b="0" dirty="0">
                <a:latin typeface="Franklin Gothic Book"/>
                <a:cs typeface="Franklin Gothic Book"/>
              </a:rPr>
              <a:t>xam,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oral </a:t>
            </a:r>
            <a:r>
              <a:rPr sz="2000" b="0" spc="-40" dirty="0">
                <a:latin typeface="Franklin Gothic Book"/>
                <a:cs typeface="Franklin Gothic Book"/>
              </a:rPr>
              <a:t>h</a:t>
            </a:r>
            <a:r>
              <a:rPr sz="2000" b="0" spc="-20" dirty="0">
                <a:latin typeface="Franklin Gothic Book"/>
                <a:cs typeface="Franklin Gothic Book"/>
              </a:rPr>
              <a:t>y</a:t>
            </a:r>
            <a:r>
              <a:rPr sz="2000" b="0" spc="-5" dirty="0">
                <a:latin typeface="Franklin Gothic Book"/>
                <a:cs typeface="Franklin Gothic Book"/>
              </a:rPr>
              <a:t>gien</a:t>
            </a:r>
            <a:r>
              <a:rPr sz="2000" b="0" dirty="0">
                <a:latin typeface="Franklin Gothic Book"/>
                <a:cs typeface="Franklin Gothic Book"/>
              </a:rPr>
              <a:t>e</a:t>
            </a:r>
            <a:r>
              <a:rPr sz="2000" b="0" spc="-2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ed</a:t>
            </a:r>
            <a:r>
              <a:rPr sz="2000" b="0" spc="-10" dirty="0">
                <a:latin typeface="Franklin Gothic Book"/>
                <a:cs typeface="Franklin Gothic Book"/>
              </a:rPr>
              <a:t>u</a:t>
            </a:r>
            <a:r>
              <a:rPr sz="2000" b="0" dirty="0">
                <a:latin typeface="Franklin Gothic Book"/>
                <a:cs typeface="Franklin Gothic Book"/>
              </a:rPr>
              <a:t>ca</a:t>
            </a:r>
            <a:r>
              <a:rPr sz="2000" b="0" spc="-10" dirty="0">
                <a:latin typeface="Franklin Gothic Book"/>
                <a:cs typeface="Franklin Gothic Book"/>
              </a:rPr>
              <a:t>t</a:t>
            </a:r>
            <a:r>
              <a:rPr sz="2000" b="0" spc="-5" dirty="0">
                <a:latin typeface="Franklin Gothic Book"/>
                <a:cs typeface="Franklin Gothic Book"/>
              </a:rPr>
              <a:t>io</a:t>
            </a:r>
            <a:r>
              <a:rPr sz="2000" b="0" dirty="0">
                <a:latin typeface="Franklin Gothic Book"/>
                <a:cs typeface="Franklin Gothic Book"/>
              </a:rPr>
              <a:t>n</a:t>
            </a:r>
            <a:r>
              <a:rPr sz="2000" b="0" spc="10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pr</a:t>
            </a:r>
            <a:r>
              <a:rPr sz="2000" b="0" spc="-10" dirty="0">
                <a:latin typeface="Franklin Gothic Book"/>
                <a:cs typeface="Franklin Gothic Book"/>
              </a:rPr>
              <a:t>i</a:t>
            </a:r>
            <a:r>
              <a:rPr sz="2000" b="0" dirty="0">
                <a:latin typeface="Franklin Gothic Book"/>
                <a:cs typeface="Franklin Gothic Book"/>
              </a:rPr>
              <a:t>or</a:t>
            </a:r>
            <a:endParaRPr sz="2000">
              <a:latin typeface="Franklin Gothic Book"/>
              <a:cs typeface="Franklin Gothic Book"/>
            </a:endParaRPr>
          </a:p>
          <a:p>
            <a:pPr marL="1555750" marR="3622040" algn="ctr">
              <a:lnSpc>
                <a:spcPts val="2280"/>
              </a:lnSpc>
            </a:pPr>
            <a:r>
              <a:rPr sz="2000" b="0" spc="-4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o del</a:t>
            </a:r>
            <a:r>
              <a:rPr sz="2000" b="0" spc="-10" dirty="0">
                <a:latin typeface="Franklin Gothic Book"/>
                <a:cs typeface="Franklin Gothic Book"/>
              </a:rPr>
              <a:t>i</a:t>
            </a:r>
            <a:r>
              <a:rPr sz="2000" b="0" spc="-40" dirty="0">
                <a:latin typeface="Franklin Gothic Book"/>
                <a:cs typeface="Franklin Gothic Book"/>
              </a:rPr>
              <a:t>v</a:t>
            </a:r>
            <a:r>
              <a:rPr sz="2000" b="0" dirty="0">
                <a:latin typeface="Franklin Gothic Book"/>
                <a:cs typeface="Franklin Gothic Book"/>
              </a:rPr>
              <a:t>e</a:t>
            </a:r>
            <a:r>
              <a:rPr sz="2000" b="0" spc="55" dirty="0">
                <a:latin typeface="Franklin Gothic Book"/>
                <a:cs typeface="Franklin Gothic Book"/>
              </a:rPr>
              <a:t>r</a:t>
            </a:r>
            <a:r>
              <a:rPr sz="2000" b="0" dirty="0">
                <a:latin typeface="Franklin Gothic Book"/>
                <a:cs typeface="Franklin Gothic Book"/>
              </a:rPr>
              <a:t>y</a:t>
            </a:r>
            <a:endParaRPr sz="2000">
              <a:latin typeface="Franklin Gothic Book"/>
              <a:cs typeface="Franklin Gothic Book"/>
            </a:endParaRPr>
          </a:p>
          <a:p>
            <a:pPr marL="2025650">
              <a:lnSpc>
                <a:spcPct val="100000"/>
              </a:lnSpc>
              <a:spcBef>
                <a:spcPts val="270"/>
              </a:spcBef>
            </a:pPr>
            <a:r>
              <a:rPr sz="1650" b="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b="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b="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Franklin Gothic Book"/>
                <a:cs typeface="Franklin Gothic Book"/>
              </a:rPr>
              <a:t>S</a:t>
            </a:r>
            <a:r>
              <a:rPr sz="2400" b="0" spc="-40" dirty="0">
                <a:latin typeface="Franklin Gothic Book"/>
                <a:cs typeface="Franklin Gothic Book"/>
              </a:rPr>
              <a:t>t</a:t>
            </a:r>
            <a:r>
              <a:rPr sz="2400" b="0" spc="-15" dirty="0">
                <a:latin typeface="Franklin Gothic Book"/>
                <a:cs typeface="Franklin Gothic Book"/>
              </a:rPr>
              <a:t>eps </a:t>
            </a:r>
            <a:r>
              <a:rPr sz="2400" b="0" spc="-45" dirty="0">
                <a:latin typeface="Franklin Gothic Book"/>
                <a:cs typeface="Franklin Gothic Book"/>
              </a:rPr>
              <a:t>t</a:t>
            </a:r>
            <a:r>
              <a:rPr sz="2400" b="0" spc="-15" dirty="0">
                <a:latin typeface="Franklin Gothic Book"/>
                <a:cs typeface="Franklin Gothic Book"/>
              </a:rPr>
              <a:t>o acco</a:t>
            </a:r>
            <a:r>
              <a:rPr sz="2400" b="0" spc="-45" dirty="0">
                <a:latin typeface="Franklin Gothic Book"/>
                <a:cs typeface="Franklin Gothic Book"/>
              </a:rPr>
              <a:t>m</a:t>
            </a:r>
            <a:r>
              <a:rPr sz="2400" b="0" spc="-5" dirty="0">
                <a:latin typeface="Franklin Gothic Book"/>
                <a:cs typeface="Franklin Gothic Book"/>
              </a:rPr>
              <a:t>pli</a:t>
            </a:r>
            <a:r>
              <a:rPr sz="2400" b="0" dirty="0">
                <a:latin typeface="Franklin Gothic Book"/>
                <a:cs typeface="Franklin Gothic Book"/>
              </a:rPr>
              <a:t>sh </a:t>
            </a:r>
            <a:r>
              <a:rPr sz="2400" b="0" spc="-15" dirty="0">
                <a:latin typeface="Franklin Gothic Book"/>
                <a:cs typeface="Franklin Gothic Book"/>
              </a:rPr>
              <a:t>our</a:t>
            </a:r>
            <a:r>
              <a:rPr sz="2400" b="0" spc="-5" dirty="0">
                <a:latin typeface="Franklin Gothic Book"/>
                <a:cs typeface="Franklin Gothic Book"/>
              </a:rPr>
              <a:t> </a:t>
            </a:r>
            <a:r>
              <a:rPr sz="2400" b="0" spc="-10" dirty="0">
                <a:latin typeface="Franklin Gothic Book"/>
                <a:cs typeface="Franklin Gothic Book"/>
              </a:rPr>
              <a:t>goals:</a:t>
            </a:r>
            <a:endParaRPr sz="2400">
              <a:latin typeface="Franklin Gothic Book"/>
              <a:cs typeface="Franklin Gothic Book"/>
            </a:endParaRPr>
          </a:p>
          <a:p>
            <a:pPr marL="2711450" marR="352425" indent="-229235">
              <a:lnSpc>
                <a:spcPts val="2160"/>
              </a:lnSpc>
              <a:spcBef>
                <a:spcPts val="525"/>
              </a:spcBef>
            </a:pPr>
            <a:r>
              <a:rPr sz="1400" b="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400" b="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400" b="0" spc="-1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P</a:t>
            </a:r>
            <a:r>
              <a:rPr sz="2000" b="0" spc="-45" dirty="0">
                <a:latin typeface="Franklin Gothic Book"/>
                <a:cs typeface="Franklin Gothic Book"/>
              </a:rPr>
              <a:t>r</a:t>
            </a:r>
            <a:r>
              <a:rPr sz="2000" b="0" spc="-35" dirty="0">
                <a:latin typeface="Franklin Gothic Book"/>
                <a:cs typeface="Franklin Gothic Book"/>
              </a:rPr>
              <a:t>o</a:t>
            </a:r>
            <a:r>
              <a:rPr sz="2000" b="0" spc="-5" dirty="0">
                <a:latin typeface="Franklin Gothic Book"/>
                <a:cs typeface="Franklin Gothic Book"/>
              </a:rPr>
              <a:t>vid</a:t>
            </a:r>
            <a:r>
              <a:rPr sz="2000" b="0" dirty="0">
                <a:latin typeface="Franklin Gothic Book"/>
                <a:cs typeface="Franklin Gothic Book"/>
              </a:rPr>
              <a:t>e</a:t>
            </a:r>
            <a:r>
              <a:rPr sz="2000" b="0" spc="-1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medical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clinics</a:t>
            </a:r>
            <a:r>
              <a:rPr sz="2000" b="0" spc="5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wi</a:t>
            </a:r>
            <a:r>
              <a:rPr sz="2000" b="0" spc="-10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h</a:t>
            </a:r>
            <a:r>
              <a:rPr sz="2000" b="0" spc="-1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a </a:t>
            </a:r>
            <a:r>
              <a:rPr sz="2000" b="0" spc="-30" dirty="0">
                <a:latin typeface="Franklin Gothic Book"/>
                <a:cs typeface="Franklin Gothic Book"/>
              </a:rPr>
              <a:t>v</a:t>
            </a:r>
            <a:r>
              <a:rPr sz="2000" b="0" dirty="0">
                <a:latin typeface="Franklin Gothic Book"/>
                <a:cs typeface="Franklin Gothic Book"/>
              </a:rPr>
              <a:t>oucher</a:t>
            </a:r>
            <a:r>
              <a:rPr sz="2000" b="0" spc="-20" dirty="0">
                <a:latin typeface="Franklin Gothic Book"/>
                <a:cs typeface="Franklin Gothic Book"/>
              </a:rPr>
              <a:t> </a:t>
            </a:r>
            <a:r>
              <a:rPr sz="2000" b="0" spc="-50" dirty="0">
                <a:latin typeface="Franklin Gothic Book"/>
                <a:cs typeface="Franklin Gothic Book"/>
              </a:rPr>
              <a:t>f</a:t>
            </a:r>
            <a:r>
              <a:rPr sz="2000" b="0" dirty="0">
                <a:latin typeface="Franklin Gothic Book"/>
                <a:cs typeface="Franklin Gothic Book"/>
              </a:rPr>
              <a:t>or </a:t>
            </a:r>
            <a:r>
              <a:rPr sz="2000" b="0" spc="-5" dirty="0">
                <a:latin typeface="Franklin Gothic Book"/>
                <a:cs typeface="Franklin Gothic Book"/>
              </a:rPr>
              <a:t>pregna</a:t>
            </a:r>
            <a:r>
              <a:rPr sz="2000" b="0" spc="5" dirty="0">
                <a:latin typeface="Franklin Gothic Book"/>
                <a:cs typeface="Franklin Gothic Book"/>
              </a:rPr>
              <a:t>n</a:t>
            </a:r>
            <a:r>
              <a:rPr sz="2000" b="0" dirty="0">
                <a:latin typeface="Franklin Gothic Book"/>
                <a:cs typeface="Franklin Gothic Book"/>
              </a:rPr>
              <a:t>t m</a:t>
            </a:r>
            <a:r>
              <a:rPr sz="2000" b="0" spc="-10" dirty="0">
                <a:latin typeface="Franklin Gothic Book"/>
                <a:cs typeface="Franklin Gothic Book"/>
              </a:rPr>
              <a:t>o</a:t>
            </a:r>
            <a:r>
              <a:rPr sz="2000" b="0" dirty="0">
                <a:latin typeface="Franklin Gothic Book"/>
                <a:cs typeface="Franklin Gothic Book"/>
              </a:rPr>
              <a:t>t</a:t>
            </a:r>
            <a:r>
              <a:rPr sz="2000" b="0" spc="-10" dirty="0">
                <a:latin typeface="Franklin Gothic Book"/>
                <a:cs typeface="Franklin Gothic Book"/>
              </a:rPr>
              <a:t>h</a:t>
            </a:r>
            <a:r>
              <a:rPr sz="2000" b="0" dirty="0">
                <a:latin typeface="Franklin Gothic Book"/>
                <a:cs typeface="Franklin Gothic Book"/>
              </a:rPr>
              <a:t>e</a:t>
            </a:r>
            <a:r>
              <a:rPr sz="2000" b="0" spc="5" dirty="0">
                <a:latin typeface="Franklin Gothic Book"/>
                <a:cs typeface="Franklin Gothic Book"/>
              </a:rPr>
              <a:t>r</a:t>
            </a:r>
            <a:r>
              <a:rPr sz="2000" b="0" dirty="0">
                <a:latin typeface="Franklin Gothic Book"/>
                <a:cs typeface="Franklin Gothic Book"/>
              </a:rPr>
              <a:t>s</a:t>
            </a:r>
            <a:r>
              <a:rPr sz="2000" b="0" spc="-25" dirty="0">
                <a:latin typeface="Franklin Gothic Book"/>
                <a:cs typeface="Franklin Gothic Book"/>
              </a:rPr>
              <a:t> </a:t>
            </a:r>
            <a:r>
              <a:rPr sz="2000" b="0" spc="-4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o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recei</a:t>
            </a:r>
            <a:r>
              <a:rPr sz="2000" b="0" spc="-45" dirty="0">
                <a:latin typeface="Franklin Gothic Book"/>
                <a:cs typeface="Franklin Gothic Book"/>
              </a:rPr>
              <a:t>v</a:t>
            </a:r>
            <a:r>
              <a:rPr sz="2000" b="0" dirty="0">
                <a:latin typeface="Franklin Gothic Book"/>
                <a:cs typeface="Franklin Gothic Book"/>
              </a:rPr>
              <a:t>e a dia</a:t>
            </a:r>
            <a:r>
              <a:rPr sz="2000" b="0" spc="-15" dirty="0">
                <a:latin typeface="Franklin Gothic Book"/>
                <a:cs typeface="Franklin Gothic Book"/>
              </a:rPr>
              <a:t>p</a:t>
            </a:r>
            <a:r>
              <a:rPr sz="2000" b="0" dirty="0">
                <a:latin typeface="Franklin Gothic Book"/>
                <a:cs typeface="Franklin Gothic Book"/>
              </a:rPr>
              <a:t>er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ba</a:t>
            </a:r>
            <a:r>
              <a:rPr sz="2000" b="0" dirty="0">
                <a:latin typeface="Franklin Gothic Book"/>
                <a:cs typeface="Franklin Gothic Book"/>
              </a:rPr>
              <a:t>g a</a:t>
            </a:r>
            <a:r>
              <a:rPr sz="2000" b="0" spc="55" dirty="0">
                <a:latin typeface="Franklin Gothic Book"/>
                <a:cs typeface="Franklin Gothic Book"/>
              </a:rPr>
              <a:t>f</a:t>
            </a:r>
            <a:r>
              <a:rPr sz="2000" b="0" spc="-4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er th</a:t>
            </a:r>
            <a:r>
              <a:rPr sz="2000" b="0" spc="-45" dirty="0">
                <a:latin typeface="Franklin Gothic Book"/>
                <a:cs typeface="Franklin Gothic Book"/>
              </a:rPr>
              <a:t>e</a:t>
            </a:r>
            <a:r>
              <a:rPr sz="2000" b="0" dirty="0">
                <a:latin typeface="Franklin Gothic Book"/>
                <a:cs typeface="Franklin Gothic Book"/>
              </a:rPr>
              <a:t>y</a:t>
            </a:r>
            <a:r>
              <a:rPr sz="2000" b="0" spc="-1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co</a:t>
            </a:r>
            <a:r>
              <a:rPr sz="2000" b="0" spc="-10" dirty="0">
                <a:latin typeface="Franklin Gothic Book"/>
                <a:cs typeface="Franklin Gothic Book"/>
              </a:rPr>
              <a:t>m</a:t>
            </a:r>
            <a:r>
              <a:rPr sz="2000" b="0" spc="-5" dirty="0">
                <a:latin typeface="Franklin Gothic Book"/>
                <a:cs typeface="Franklin Gothic Book"/>
              </a:rPr>
              <a:t>p</a:t>
            </a:r>
            <a:r>
              <a:rPr sz="2000" b="0" spc="-10" dirty="0">
                <a:latin typeface="Franklin Gothic Book"/>
                <a:cs typeface="Franklin Gothic Book"/>
              </a:rPr>
              <a:t>l</a:t>
            </a:r>
            <a:r>
              <a:rPr sz="2000" b="0" spc="-15" dirty="0">
                <a:latin typeface="Franklin Gothic Book"/>
                <a:cs typeface="Franklin Gothic Book"/>
              </a:rPr>
              <a:t>e</a:t>
            </a:r>
            <a:r>
              <a:rPr sz="2000" b="0" spc="-4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e dent</a:t>
            </a:r>
            <a:r>
              <a:rPr sz="2000" b="0" spc="-15" dirty="0">
                <a:latin typeface="Franklin Gothic Book"/>
                <a:cs typeface="Franklin Gothic Book"/>
              </a:rPr>
              <a:t>a</a:t>
            </a:r>
            <a:r>
              <a:rPr sz="2000" b="0" dirty="0">
                <a:latin typeface="Franklin Gothic Book"/>
                <a:cs typeface="Franklin Gothic Book"/>
              </a:rPr>
              <a:t>l</a:t>
            </a:r>
            <a:r>
              <a:rPr sz="2000" b="0" spc="-15" dirty="0">
                <a:latin typeface="Franklin Gothic Book"/>
                <a:cs typeface="Franklin Gothic Book"/>
              </a:rPr>
              <a:t> </a:t>
            </a:r>
            <a:r>
              <a:rPr sz="2000" b="0" spc="-40" dirty="0">
                <a:latin typeface="Franklin Gothic Book"/>
                <a:cs typeface="Franklin Gothic Book"/>
              </a:rPr>
              <a:t>e</a:t>
            </a:r>
            <a:r>
              <a:rPr sz="2000" b="0" dirty="0">
                <a:latin typeface="Franklin Gothic Book"/>
                <a:cs typeface="Franklin Gothic Book"/>
              </a:rPr>
              <a:t>xam </a:t>
            </a:r>
            <a:r>
              <a:rPr sz="2000" b="0" spc="-10" dirty="0">
                <a:latin typeface="Franklin Gothic Book"/>
                <a:cs typeface="Franklin Gothic Book"/>
              </a:rPr>
              <a:t>a</a:t>
            </a:r>
            <a:r>
              <a:rPr sz="2000" b="0" dirty="0">
                <a:latin typeface="Franklin Gothic Book"/>
                <a:cs typeface="Franklin Gothic Book"/>
              </a:rPr>
              <a:t>nd</a:t>
            </a:r>
            <a:r>
              <a:rPr sz="2000" b="0" spc="-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cle</a:t>
            </a:r>
            <a:r>
              <a:rPr sz="2000" b="0" spc="-15" dirty="0">
                <a:latin typeface="Franklin Gothic Book"/>
                <a:cs typeface="Franklin Gothic Book"/>
              </a:rPr>
              <a:t>a</a:t>
            </a:r>
            <a:r>
              <a:rPr sz="2000" b="0" dirty="0">
                <a:latin typeface="Franklin Gothic Book"/>
                <a:cs typeface="Franklin Gothic Book"/>
              </a:rPr>
              <a:t>ning</a:t>
            </a:r>
            <a:endParaRPr sz="2000">
              <a:latin typeface="Franklin Gothic Book"/>
              <a:cs typeface="Franklin Gothic Book"/>
            </a:endParaRPr>
          </a:p>
          <a:p>
            <a:pPr marL="2711450" marR="220979" indent="-229235">
              <a:lnSpc>
                <a:spcPts val="2160"/>
              </a:lnSpc>
              <a:spcBef>
                <a:spcPts val="480"/>
              </a:spcBef>
            </a:pPr>
            <a:r>
              <a:rPr sz="1400" b="0" dirty="0">
                <a:solidFill>
                  <a:srgbClr val="EFA12D"/>
                </a:solidFill>
                <a:latin typeface="Wingdings 2"/>
                <a:cs typeface="Wingdings 2"/>
              </a:rPr>
              <a:t></a:t>
            </a:r>
            <a:r>
              <a:rPr sz="1400" b="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400" b="0" spc="-1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Thi</a:t>
            </a:r>
            <a:r>
              <a:rPr sz="2000" b="0" dirty="0">
                <a:latin typeface="Franklin Gothic Book"/>
                <a:cs typeface="Franklin Gothic Book"/>
              </a:rPr>
              <a:t>s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wil</a:t>
            </a:r>
            <a:r>
              <a:rPr sz="2000" b="0" dirty="0">
                <a:latin typeface="Franklin Gothic Book"/>
                <a:cs typeface="Franklin Gothic Book"/>
              </a:rPr>
              <a:t>l es</a:t>
            </a:r>
            <a:r>
              <a:rPr sz="2000" b="0" spc="-1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abl</a:t>
            </a:r>
            <a:r>
              <a:rPr sz="2000" b="0" spc="-10" dirty="0">
                <a:latin typeface="Franklin Gothic Book"/>
                <a:cs typeface="Franklin Gothic Book"/>
              </a:rPr>
              <a:t>i</a:t>
            </a:r>
            <a:r>
              <a:rPr sz="2000" b="0" dirty="0">
                <a:latin typeface="Franklin Gothic Book"/>
                <a:cs typeface="Franklin Gothic Book"/>
              </a:rPr>
              <a:t>sh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in</a:t>
            </a:r>
            <a:r>
              <a:rPr sz="2000" b="0" spc="-35" dirty="0">
                <a:latin typeface="Franklin Gothic Book"/>
                <a:cs typeface="Franklin Gothic Book"/>
              </a:rPr>
              <a:t>t</a:t>
            </a:r>
            <a:r>
              <a:rPr sz="2000" b="0" dirty="0">
                <a:latin typeface="Franklin Gothic Book"/>
                <a:cs typeface="Franklin Gothic Book"/>
              </a:rPr>
              <a:t>egra</a:t>
            </a:r>
            <a:r>
              <a:rPr sz="2000" b="0" spc="-15" dirty="0">
                <a:latin typeface="Franklin Gothic Book"/>
                <a:cs typeface="Franklin Gothic Book"/>
              </a:rPr>
              <a:t>t</a:t>
            </a:r>
            <a:r>
              <a:rPr sz="2000" b="0" spc="-5" dirty="0">
                <a:latin typeface="Franklin Gothic Book"/>
                <a:cs typeface="Franklin Gothic Book"/>
              </a:rPr>
              <a:t>io</a:t>
            </a:r>
            <a:r>
              <a:rPr sz="2000" b="0" dirty="0">
                <a:latin typeface="Franklin Gothic Book"/>
                <a:cs typeface="Franklin Gothic Book"/>
              </a:rPr>
              <a:t>n</a:t>
            </a:r>
            <a:r>
              <a:rPr sz="2000" b="0" spc="10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b</a:t>
            </a:r>
            <a:r>
              <a:rPr sz="2000" b="0" spc="-10" dirty="0">
                <a:latin typeface="Franklin Gothic Book"/>
                <a:cs typeface="Franklin Gothic Book"/>
              </a:rPr>
              <a:t>e</a:t>
            </a:r>
            <a:r>
              <a:rPr sz="2000" b="0" dirty="0">
                <a:latin typeface="Franklin Gothic Book"/>
                <a:cs typeface="Franklin Gothic Book"/>
              </a:rPr>
              <a:t>t</a:t>
            </a:r>
            <a:r>
              <a:rPr sz="2000" b="0" spc="-30" dirty="0">
                <a:latin typeface="Franklin Gothic Book"/>
                <a:cs typeface="Franklin Gothic Book"/>
              </a:rPr>
              <a:t>w</a:t>
            </a:r>
            <a:r>
              <a:rPr sz="2000" b="0" dirty="0">
                <a:latin typeface="Franklin Gothic Book"/>
                <a:cs typeface="Franklin Gothic Book"/>
              </a:rPr>
              <a:t>een</a:t>
            </a:r>
            <a:r>
              <a:rPr sz="2000" b="0" spc="-30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prenat</a:t>
            </a:r>
            <a:r>
              <a:rPr sz="2000" b="0" dirty="0">
                <a:latin typeface="Franklin Gothic Book"/>
                <a:cs typeface="Franklin Gothic Book"/>
              </a:rPr>
              <a:t>al medica</a:t>
            </a:r>
            <a:r>
              <a:rPr sz="2000" b="0" spc="-10" dirty="0">
                <a:latin typeface="Franklin Gothic Book"/>
                <a:cs typeface="Franklin Gothic Book"/>
              </a:rPr>
              <a:t>l</a:t>
            </a:r>
            <a:r>
              <a:rPr sz="2000" b="0" spc="-5" dirty="0">
                <a:latin typeface="Franklin Gothic Book"/>
                <a:cs typeface="Franklin Gothic Book"/>
              </a:rPr>
              <a:t>/de</a:t>
            </a:r>
            <a:r>
              <a:rPr sz="2000" b="0" spc="5" dirty="0">
                <a:latin typeface="Franklin Gothic Book"/>
                <a:cs typeface="Franklin Gothic Book"/>
              </a:rPr>
              <a:t>n</a:t>
            </a:r>
            <a:r>
              <a:rPr sz="2000" b="0" dirty="0">
                <a:latin typeface="Franklin Gothic Book"/>
                <a:cs typeface="Franklin Gothic Book"/>
              </a:rPr>
              <a:t>t</a:t>
            </a:r>
            <a:r>
              <a:rPr sz="2000" b="0" spc="-10" dirty="0">
                <a:latin typeface="Franklin Gothic Book"/>
                <a:cs typeface="Franklin Gothic Book"/>
              </a:rPr>
              <a:t>a</a:t>
            </a:r>
            <a:r>
              <a:rPr sz="2000" b="0" dirty="0">
                <a:latin typeface="Franklin Gothic Book"/>
                <a:cs typeface="Franklin Gothic Book"/>
              </a:rPr>
              <a:t>l care </a:t>
            </a:r>
            <a:r>
              <a:rPr sz="2000" b="0" spc="-10" dirty="0">
                <a:latin typeface="Franklin Gothic Book"/>
                <a:cs typeface="Franklin Gothic Book"/>
              </a:rPr>
              <a:t>a</a:t>
            </a:r>
            <a:r>
              <a:rPr sz="2000" b="0" dirty="0">
                <a:latin typeface="Franklin Gothic Book"/>
                <a:cs typeface="Franklin Gothic Book"/>
              </a:rPr>
              <a:t>nd </a:t>
            </a:r>
            <a:r>
              <a:rPr sz="2000" b="0" spc="-5" dirty="0">
                <a:latin typeface="Franklin Gothic Book"/>
                <a:cs typeface="Franklin Gothic Book"/>
              </a:rPr>
              <a:t>g</a:t>
            </a:r>
            <a:r>
              <a:rPr sz="2000" b="0" spc="-10" dirty="0">
                <a:latin typeface="Franklin Gothic Book"/>
                <a:cs typeface="Franklin Gothic Book"/>
              </a:rPr>
              <a:t>i</a:t>
            </a:r>
            <a:r>
              <a:rPr sz="2000" b="0" spc="-40" dirty="0">
                <a:latin typeface="Franklin Gothic Book"/>
                <a:cs typeface="Franklin Gothic Book"/>
              </a:rPr>
              <a:t>v</a:t>
            </a:r>
            <a:r>
              <a:rPr sz="2000" b="0" dirty="0">
                <a:latin typeface="Franklin Gothic Book"/>
                <a:cs typeface="Franklin Gothic Book"/>
              </a:rPr>
              <a:t>e</a:t>
            </a:r>
            <a:r>
              <a:rPr sz="2000" b="0" spc="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n</a:t>
            </a:r>
            <a:r>
              <a:rPr sz="2000" b="0" spc="-30" dirty="0">
                <a:latin typeface="Franklin Gothic Book"/>
                <a:cs typeface="Franklin Gothic Book"/>
              </a:rPr>
              <a:t>e</a:t>
            </a:r>
            <a:r>
              <a:rPr sz="2000" b="0" dirty="0">
                <a:latin typeface="Franklin Gothic Book"/>
                <a:cs typeface="Franklin Gothic Book"/>
              </a:rPr>
              <a:t>w</a:t>
            </a:r>
            <a:r>
              <a:rPr sz="2000" b="0" spc="-2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moms</a:t>
            </a:r>
            <a:r>
              <a:rPr sz="2000" b="0" spc="-25" dirty="0">
                <a:latin typeface="Franklin Gothic Book"/>
                <a:cs typeface="Franklin Gothic Book"/>
              </a:rPr>
              <a:t> </a:t>
            </a:r>
            <a:r>
              <a:rPr sz="2000" b="0" spc="-5" dirty="0">
                <a:latin typeface="Franklin Gothic Book"/>
                <a:cs typeface="Franklin Gothic Book"/>
              </a:rPr>
              <a:t>in</a:t>
            </a:r>
            <a:r>
              <a:rPr sz="2000" b="0" spc="-45" dirty="0">
                <a:latin typeface="Franklin Gothic Book"/>
                <a:cs typeface="Franklin Gothic Book"/>
              </a:rPr>
              <a:t>f</a:t>
            </a:r>
            <a:r>
              <a:rPr sz="2000" b="0" dirty="0">
                <a:latin typeface="Franklin Gothic Book"/>
                <a:cs typeface="Franklin Gothic Book"/>
              </a:rPr>
              <a:t>orma</a:t>
            </a:r>
            <a:r>
              <a:rPr sz="2000" b="0" spc="-10" dirty="0">
                <a:latin typeface="Franklin Gothic Book"/>
                <a:cs typeface="Franklin Gothic Book"/>
              </a:rPr>
              <a:t>t</a:t>
            </a:r>
            <a:r>
              <a:rPr sz="2000" b="0" spc="-5" dirty="0">
                <a:latin typeface="Franklin Gothic Book"/>
                <a:cs typeface="Franklin Gothic Book"/>
              </a:rPr>
              <a:t>ion </a:t>
            </a:r>
            <a:r>
              <a:rPr sz="2000" b="0" dirty="0">
                <a:latin typeface="Franklin Gothic Book"/>
                <a:cs typeface="Franklin Gothic Book"/>
              </a:rPr>
              <a:t>about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caring</a:t>
            </a:r>
            <a:r>
              <a:rPr sz="2000" b="0" spc="15" dirty="0">
                <a:latin typeface="Franklin Gothic Book"/>
                <a:cs typeface="Franklin Gothic Book"/>
              </a:rPr>
              <a:t> </a:t>
            </a:r>
            <a:r>
              <a:rPr sz="2000" b="0" spc="-50" dirty="0">
                <a:latin typeface="Franklin Gothic Book"/>
                <a:cs typeface="Franklin Gothic Book"/>
              </a:rPr>
              <a:t>f</a:t>
            </a:r>
            <a:r>
              <a:rPr sz="2000" b="0" dirty="0">
                <a:latin typeface="Franklin Gothic Book"/>
                <a:cs typeface="Franklin Gothic Book"/>
              </a:rPr>
              <a:t>or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t</a:t>
            </a:r>
            <a:r>
              <a:rPr sz="2000" b="0" spc="-10" dirty="0">
                <a:latin typeface="Franklin Gothic Book"/>
                <a:cs typeface="Franklin Gothic Book"/>
              </a:rPr>
              <a:t>h</a:t>
            </a:r>
            <a:r>
              <a:rPr sz="2000" b="0" dirty="0">
                <a:latin typeface="Franklin Gothic Book"/>
                <a:cs typeface="Franklin Gothic Book"/>
              </a:rPr>
              <a:t>eir ba</a:t>
            </a:r>
            <a:r>
              <a:rPr sz="2000" b="0" spc="-35" dirty="0">
                <a:latin typeface="Franklin Gothic Book"/>
                <a:cs typeface="Franklin Gothic Book"/>
              </a:rPr>
              <a:t>b</a:t>
            </a:r>
            <a:r>
              <a:rPr sz="2000" b="0" dirty="0">
                <a:latin typeface="Franklin Gothic Book"/>
                <a:cs typeface="Franklin Gothic Book"/>
              </a:rPr>
              <a:t>y’s</a:t>
            </a:r>
            <a:r>
              <a:rPr sz="2000" b="0" spc="-15" dirty="0">
                <a:latin typeface="Franklin Gothic Book"/>
                <a:cs typeface="Franklin Gothic Book"/>
              </a:rPr>
              <a:t> </a:t>
            </a:r>
            <a:r>
              <a:rPr sz="2000" b="0" dirty="0">
                <a:latin typeface="Franklin Gothic Book"/>
                <a:cs typeface="Franklin Gothic Book"/>
              </a:rPr>
              <a:t>dental</a:t>
            </a:r>
            <a:r>
              <a:rPr sz="2000" b="0" spc="-10" dirty="0">
                <a:latin typeface="Franklin Gothic Book"/>
                <a:cs typeface="Franklin Gothic Book"/>
              </a:rPr>
              <a:t> </a:t>
            </a:r>
            <a:r>
              <a:rPr sz="2000" b="0" spc="5" dirty="0">
                <a:latin typeface="Franklin Gothic Book"/>
                <a:cs typeface="Franklin Gothic Book"/>
              </a:rPr>
              <a:t>n</a:t>
            </a:r>
            <a:r>
              <a:rPr sz="2000" b="0" dirty="0">
                <a:latin typeface="Franklin Gothic Book"/>
                <a:cs typeface="Franklin Gothic Book"/>
              </a:rPr>
              <a:t>eeds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2743200"/>
            <a:ext cx="1621027" cy="2438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9151" y="963167"/>
            <a:ext cx="4576572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796" y="963167"/>
            <a:ext cx="682751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653923"/>
            <a:ext cx="3977240" cy="325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4780" y="1530343"/>
            <a:ext cx="7214234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vide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us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wit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h 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eed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ack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hesi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 reach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us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wit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h 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ions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7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us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kn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of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7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should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2400" spc="7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ti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cipa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9760" y="6446520"/>
            <a:ext cx="5821680" cy="411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3200400"/>
            <a:ext cx="5791200" cy="3257550"/>
          </a:xfrm>
          <a:custGeom>
            <a:avLst/>
            <a:gdLst/>
            <a:ahLst/>
            <a:cxnLst/>
            <a:rect l="l" t="t" r="r" b="b"/>
            <a:pathLst>
              <a:path w="5791200" h="3257550">
                <a:moveTo>
                  <a:pt x="5511292" y="0"/>
                </a:moveTo>
                <a:lnTo>
                  <a:pt x="279907" y="0"/>
                </a:lnTo>
                <a:lnTo>
                  <a:pt x="256955" y="928"/>
                </a:lnTo>
                <a:lnTo>
                  <a:pt x="212652" y="8136"/>
                </a:lnTo>
                <a:lnTo>
                  <a:pt x="170967" y="22000"/>
                </a:lnTo>
                <a:lnTo>
                  <a:pt x="132477" y="41943"/>
                </a:lnTo>
                <a:lnTo>
                  <a:pt x="97759" y="67388"/>
                </a:lnTo>
                <a:lnTo>
                  <a:pt x="67388" y="97759"/>
                </a:lnTo>
                <a:lnTo>
                  <a:pt x="41943" y="132477"/>
                </a:lnTo>
                <a:lnTo>
                  <a:pt x="22000" y="170967"/>
                </a:lnTo>
                <a:lnTo>
                  <a:pt x="8136" y="212652"/>
                </a:lnTo>
                <a:lnTo>
                  <a:pt x="928" y="256955"/>
                </a:lnTo>
                <a:lnTo>
                  <a:pt x="0" y="279908"/>
                </a:lnTo>
                <a:lnTo>
                  <a:pt x="0" y="2977146"/>
                </a:lnTo>
                <a:lnTo>
                  <a:pt x="3664" y="3022548"/>
                </a:lnTo>
                <a:lnTo>
                  <a:pt x="14272" y="3065617"/>
                </a:lnTo>
                <a:lnTo>
                  <a:pt x="31248" y="3105778"/>
                </a:lnTo>
                <a:lnTo>
                  <a:pt x="54014" y="3142454"/>
                </a:lnTo>
                <a:lnTo>
                  <a:pt x="81994" y="3175069"/>
                </a:lnTo>
                <a:lnTo>
                  <a:pt x="114610" y="3203047"/>
                </a:lnTo>
                <a:lnTo>
                  <a:pt x="151287" y="3225811"/>
                </a:lnTo>
                <a:lnTo>
                  <a:pt x="191446" y="3242784"/>
                </a:lnTo>
                <a:lnTo>
                  <a:pt x="234512" y="3253391"/>
                </a:lnTo>
                <a:lnTo>
                  <a:pt x="279907" y="3257054"/>
                </a:lnTo>
                <a:lnTo>
                  <a:pt x="5511292" y="3257054"/>
                </a:lnTo>
                <a:lnTo>
                  <a:pt x="5556687" y="3253391"/>
                </a:lnTo>
                <a:lnTo>
                  <a:pt x="5599753" y="3242784"/>
                </a:lnTo>
                <a:lnTo>
                  <a:pt x="5639912" y="3225811"/>
                </a:lnTo>
                <a:lnTo>
                  <a:pt x="5676589" y="3203047"/>
                </a:lnTo>
                <a:lnTo>
                  <a:pt x="5709205" y="3175069"/>
                </a:lnTo>
                <a:lnTo>
                  <a:pt x="5737185" y="3142454"/>
                </a:lnTo>
                <a:lnTo>
                  <a:pt x="5759951" y="3105778"/>
                </a:lnTo>
                <a:lnTo>
                  <a:pt x="5776927" y="3065617"/>
                </a:lnTo>
                <a:lnTo>
                  <a:pt x="5787535" y="3022548"/>
                </a:lnTo>
                <a:lnTo>
                  <a:pt x="5791200" y="2977146"/>
                </a:lnTo>
                <a:lnTo>
                  <a:pt x="5791200" y="279908"/>
                </a:lnTo>
                <a:lnTo>
                  <a:pt x="5787535" y="234512"/>
                </a:lnTo>
                <a:lnTo>
                  <a:pt x="5776927" y="191446"/>
                </a:lnTo>
                <a:lnTo>
                  <a:pt x="5759951" y="151287"/>
                </a:lnTo>
                <a:lnTo>
                  <a:pt x="5737185" y="114610"/>
                </a:lnTo>
                <a:lnTo>
                  <a:pt x="5709205" y="81994"/>
                </a:lnTo>
                <a:lnTo>
                  <a:pt x="5676589" y="54014"/>
                </a:lnTo>
                <a:lnTo>
                  <a:pt x="5639912" y="31248"/>
                </a:lnTo>
                <a:lnTo>
                  <a:pt x="5599753" y="14272"/>
                </a:lnTo>
                <a:lnTo>
                  <a:pt x="5556687" y="3664"/>
                </a:lnTo>
                <a:lnTo>
                  <a:pt x="55112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0" y="3200400"/>
            <a:ext cx="5791200" cy="3257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556" y="498763"/>
            <a:ext cx="6020789" cy="545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0280" y="1816571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1047338"/>
                </a:moveTo>
                <a:lnTo>
                  <a:pt x="0" y="0"/>
                </a:lnTo>
              </a:path>
            </a:pathLst>
          </a:custGeom>
          <a:ln w="11859">
            <a:solidFill>
              <a:srgbClr val="E8D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" y="6076933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4">
                <a:moveTo>
                  <a:pt x="0" y="775149"/>
                </a:moveTo>
                <a:lnTo>
                  <a:pt x="0" y="0"/>
                </a:lnTo>
              </a:path>
            </a:pathLst>
          </a:custGeom>
          <a:ln w="11859">
            <a:solidFill>
              <a:srgbClr val="E8D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6139" y="6828414"/>
            <a:ext cx="6108065" cy="0"/>
          </a:xfrm>
          <a:custGeom>
            <a:avLst/>
            <a:gdLst/>
            <a:ahLst/>
            <a:cxnLst/>
            <a:rect l="l" t="t" r="r" b="b"/>
            <a:pathLst>
              <a:path w="6108065">
                <a:moveTo>
                  <a:pt x="0" y="0"/>
                </a:moveTo>
                <a:lnTo>
                  <a:pt x="6107860" y="0"/>
                </a:lnTo>
              </a:path>
            </a:pathLst>
          </a:custGeom>
          <a:ln w="11859">
            <a:solidFill>
              <a:srgbClr val="E4C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" y="976883"/>
            <a:ext cx="3803904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7515" y="976883"/>
            <a:ext cx="835151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5740" y="976883"/>
            <a:ext cx="681227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0040" y="976883"/>
            <a:ext cx="5013960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311" y="976883"/>
            <a:ext cx="551688" cy="46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2667" y="1478280"/>
            <a:ext cx="606551" cy="409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19" y="1965960"/>
            <a:ext cx="8380476" cy="409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811" y="2453639"/>
            <a:ext cx="7438644" cy="4099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9896" y="2941320"/>
            <a:ext cx="2189988" cy="4099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6964" y="2941320"/>
            <a:ext cx="606551" cy="409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87" y="676783"/>
            <a:ext cx="3065780" cy="307975"/>
          </a:xfrm>
          <a:custGeom>
            <a:avLst/>
            <a:gdLst/>
            <a:ahLst/>
            <a:cxnLst/>
            <a:rect l="l" t="t" r="r" b="b"/>
            <a:pathLst>
              <a:path w="3065779" h="307975">
                <a:moveTo>
                  <a:pt x="683069" y="0"/>
                </a:moveTo>
                <a:lnTo>
                  <a:pt x="610044" y="0"/>
                </a:lnTo>
                <a:lnTo>
                  <a:pt x="509714" y="307720"/>
                </a:lnTo>
                <a:lnTo>
                  <a:pt x="563562" y="307720"/>
                </a:lnTo>
                <a:lnTo>
                  <a:pt x="586930" y="236600"/>
                </a:lnTo>
                <a:lnTo>
                  <a:pt x="761090" y="236600"/>
                </a:lnTo>
                <a:lnTo>
                  <a:pt x="743919" y="184530"/>
                </a:lnTo>
                <a:lnTo>
                  <a:pt x="601662" y="184530"/>
                </a:lnTo>
                <a:lnTo>
                  <a:pt x="640524" y="60197"/>
                </a:lnTo>
                <a:lnTo>
                  <a:pt x="702920" y="60197"/>
                </a:lnTo>
                <a:lnTo>
                  <a:pt x="683069" y="0"/>
                </a:lnTo>
                <a:close/>
              </a:path>
              <a:path w="3065779" h="307975">
                <a:moveTo>
                  <a:pt x="761090" y="236600"/>
                </a:moveTo>
                <a:lnTo>
                  <a:pt x="695261" y="236600"/>
                </a:lnTo>
                <a:lnTo>
                  <a:pt x="719137" y="307720"/>
                </a:lnTo>
                <a:lnTo>
                  <a:pt x="784542" y="307720"/>
                </a:lnTo>
                <a:lnTo>
                  <a:pt x="761090" y="236600"/>
                </a:lnTo>
                <a:close/>
              </a:path>
              <a:path w="3065779" h="307975">
                <a:moveTo>
                  <a:pt x="702920" y="60197"/>
                </a:moveTo>
                <a:lnTo>
                  <a:pt x="640524" y="60197"/>
                </a:lnTo>
                <a:lnTo>
                  <a:pt x="679513" y="184530"/>
                </a:lnTo>
                <a:lnTo>
                  <a:pt x="743919" y="184530"/>
                </a:lnTo>
                <a:lnTo>
                  <a:pt x="702920" y="60197"/>
                </a:lnTo>
                <a:close/>
              </a:path>
              <a:path w="3065779" h="307975">
                <a:moveTo>
                  <a:pt x="2897695" y="0"/>
                </a:moveTo>
                <a:lnTo>
                  <a:pt x="2834703" y="0"/>
                </a:lnTo>
                <a:lnTo>
                  <a:pt x="2834703" y="307720"/>
                </a:lnTo>
                <a:lnTo>
                  <a:pt x="2897695" y="307720"/>
                </a:lnTo>
                <a:lnTo>
                  <a:pt x="2897695" y="177926"/>
                </a:lnTo>
                <a:lnTo>
                  <a:pt x="3065462" y="177926"/>
                </a:lnTo>
                <a:lnTo>
                  <a:pt x="3065462" y="122808"/>
                </a:lnTo>
                <a:lnTo>
                  <a:pt x="2897695" y="122808"/>
                </a:lnTo>
                <a:lnTo>
                  <a:pt x="2897695" y="0"/>
                </a:lnTo>
                <a:close/>
              </a:path>
              <a:path w="3065779" h="307975">
                <a:moveTo>
                  <a:pt x="3065462" y="177926"/>
                </a:moveTo>
                <a:lnTo>
                  <a:pt x="3002470" y="177926"/>
                </a:lnTo>
                <a:lnTo>
                  <a:pt x="3002470" y="307720"/>
                </a:lnTo>
                <a:lnTo>
                  <a:pt x="3065462" y="307720"/>
                </a:lnTo>
                <a:lnTo>
                  <a:pt x="3065462" y="177926"/>
                </a:lnTo>
                <a:close/>
              </a:path>
              <a:path w="3065779" h="307975">
                <a:moveTo>
                  <a:pt x="3065462" y="0"/>
                </a:moveTo>
                <a:lnTo>
                  <a:pt x="3002470" y="0"/>
                </a:lnTo>
                <a:lnTo>
                  <a:pt x="3002470" y="122808"/>
                </a:lnTo>
                <a:lnTo>
                  <a:pt x="3065462" y="122808"/>
                </a:lnTo>
                <a:lnTo>
                  <a:pt x="3065462" y="0"/>
                </a:lnTo>
                <a:close/>
              </a:path>
              <a:path w="3065779" h="307975">
                <a:moveTo>
                  <a:pt x="2725737" y="55117"/>
                </a:moveTo>
                <a:lnTo>
                  <a:pt x="2658808" y="55117"/>
                </a:lnTo>
                <a:lnTo>
                  <a:pt x="2658808" y="307720"/>
                </a:lnTo>
                <a:lnTo>
                  <a:pt x="2725737" y="307720"/>
                </a:lnTo>
                <a:lnTo>
                  <a:pt x="2725737" y="55117"/>
                </a:lnTo>
                <a:close/>
              </a:path>
              <a:path w="3065779" h="307975">
                <a:moveTo>
                  <a:pt x="2805112" y="0"/>
                </a:moveTo>
                <a:lnTo>
                  <a:pt x="2579306" y="0"/>
                </a:lnTo>
                <a:lnTo>
                  <a:pt x="2579306" y="55117"/>
                </a:lnTo>
                <a:lnTo>
                  <a:pt x="2805112" y="55117"/>
                </a:lnTo>
                <a:lnTo>
                  <a:pt x="2805112" y="0"/>
                </a:lnTo>
                <a:close/>
              </a:path>
              <a:path w="3065779" h="307975">
                <a:moveTo>
                  <a:pt x="2566606" y="0"/>
                </a:moveTo>
                <a:lnTo>
                  <a:pt x="2365311" y="0"/>
                </a:lnTo>
                <a:lnTo>
                  <a:pt x="2365311" y="307720"/>
                </a:lnTo>
                <a:lnTo>
                  <a:pt x="2568511" y="307720"/>
                </a:lnTo>
                <a:lnTo>
                  <a:pt x="2568511" y="252349"/>
                </a:lnTo>
                <a:lnTo>
                  <a:pt x="2428303" y="252349"/>
                </a:lnTo>
                <a:lnTo>
                  <a:pt x="2428303" y="177672"/>
                </a:lnTo>
                <a:lnTo>
                  <a:pt x="2539428" y="177672"/>
                </a:lnTo>
                <a:lnTo>
                  <a:pt x="2539428" y="125475"/>
                </a:lnTo>
                <a:lnTo>
                  <a:pt x="2428303" y="125475"/>
                </a:lnTo>
                <a:lnTo>
                  <a:pt x="2428303" y="53339"/>
                </a:lnTo>
                <a:lnTo>
                  <a:pt x="2566606" y="53339"/>
                </a:lnTo>
                <a:lnTo>
                  <a:pt x="2566606" y="0"/>
                </a:lnTo>
                <a:close/>
              </a:path>
              <a:path w="3065779" h="307975">
                <a:moveTo>
                  <a:pt x="2319718" y="0"/>
                </a:moveTo>
                <a:lnTo>
                  <a:pt x="2118423" y="0"/>
                </a:lnTo>
                <a:lnTo>
                  <a:pt x="2118423" y="307720"/>
                </a:lnTo>
                <a:lnTo>
                  <a:pt x="2321623" y="307720"/>
                </a:lnTo>
                <a:lnTo>
                  <a:pt x="2321623" y="252349"/>
                </a:lnTo>
                <a:lnTo>
                  <a:pt x="2181415" y="252349"/>
                </a:lnTo>
                <a:lnTo>
                  <a:pt x="2181415" y="177672"/>
                </a:lnTo>
                <a:lnTo>
                  <a:pt x="2292540" y="177672"/>
                </a:lnTo>
                <a:lnTo>
                  <a:pt x="2292540" y="125475"/>
                </a:lnTo>
                <a:lnTo>
                  <a:pt x="2181415" y="125475"/>
                </a:lnTo>
                <a:lnTo>
                  <a:pt x="2181415" y="53339"/>
                </a:lnTo>
                <a:lnTo>
                  <a:pt x="2319718" y="53339"/>
                </a:lnTo>
                <a:lnTo>
                  <a:pt x="2319718" y="0"/>
                </a:lnTo>
                <a:close/>
              </a:path>
              <a:path w="3065779" h="307975">
                <a:moveTo>
                  <a:pt x="2009457" y="55117"/>
                </a:moveTo>
                <a:lnTo>
                  <a:pt x="1942528" y="55117"/>
                </a:lnTo>
                <a:lnTo>
                  <a:pt x="1942528" y="307720"/>
                </a:lnTo>
                <a:lnTo>
                  <a:pt x="2009457" y="307720"/>
                </a:lnTo>
                <a:lnTo>
                  <a:pt x="2009457" y="55117"/>
                </a:lnTo>
                <a:close/>
              </a:path>
              <a:path w="3065779" h="307975">
                <a:moveTo>
                  <a:pt x="2088832" y="0"/>
                </a:moveTo>
                <a:lnTo>
                  <a:pt x="1863026" y="0"/>
                </a:lnTo>
                <a:lnTo>
                  <a:pt x="1863026" y="55117"/>
                </a:lnTo>
                <a:lnTo>
                  <a:pt x="2088832" y="55117"/>
                </a:lnTo>
                <a:lnTo>
                  <a:pt x="2088832" y="0"/>
                </a:lnTo>
                <a:close/>
              </a:path>
              <a:path w="3065779" h="307975">
                <a:moveTo>
                  <a:pt x="1569783" y="0"/>
                </a:moveTo>
                <a:lnTo>
                  <a:pt x="1497393" y="0"/>
                </a:lnTo>
                <a:lnTo>
                  <a:pt x="1599247" y="178562"/>
                </a:lnTo>
                <a:lnTo>
                  <a:pt x="1599247" y="307720"/>
                </a:lnTo>
                <a:lnTo>
                  <a:pt x="1665541" y="307720"/>
                </a:lnTo>
                <a:lnTo>
                  <a:pt x="1665541" y="178180"/>
                </a:lnTo>
                <a:lnTo>
                  <a:pt x="1695408" y="123189"/>
                </a:lnTo>
                <a:lnTo>
                  <a:pt x="1637982" y="123189"/>
                </a:lnTo>
                <a:lnTo>
                  <a:pt x="1569783" y="0"/>
                </a:lnTo>
                <a:close/>
              </a:path>
              <a:path w="3065779" h="307975">
                <a:moveTo>
                  <a:pt x="1762315" y="0"/>
                </a:moveTo>
                <a:lnTo>
                  <a:pt x="1703260" y="0"/>
                </a:lnTo>
                <a:lnTo>
                  <a:pt x="1637982" y="123189"/>
                </a:lnTo>
                <a:lnTo>
                  <a:pt x="1695408" y="123189"/>
                </a:lnTo>
                <a:lnTo>
                  <a:pt x="1762315" y="0"/>
                </a:lnTo>
                <a:close/>
              </a:path>
              <a:path w="3065779" h="307975">
                <a:moveTo>
                  <a:pt x="1306639" y="0"/>
                </a:moveTo>
                <a:lnTo>
                  <a:pt x="1243647" y="0"/>
                </a:lnTo>
                <a:lnTo>
                  <a:pt x="1243647" y="307720"/>
                </a:lnTo>
                <a:lnTo>
                  <a:pt x="1306639" y="307720"/>
                </a:lnTo>
                <a:lnTo>
                  <a:pt x="1306639" y="177926"/>
                </a:lnTo>
                <a:lnTo>
                  <a:pt x="1474406" y="177926"/>
                </a:lnTo>
                <a:lnTo>
                  <a:pt x="1474406" y="122808"/>
                </a:lnTo>
                <a:lnTo>
                  <a:pt x="1306639" y="122808"/>
                </a:lnTo>
                <a:lnTo>
                  <a:pt x="1306639" y="0"/>
                </a:lnTo>
                <a:close/>
              </a:path>
              <a:path w="3065779" h="307975">
                <a:moveTo>
                  <a:pt x="1474406" y="177926"/>
                </a:moveTo>
                <a:lnTo>
                  <a:pt x="1411414" y="177926"/>
                </a:lnTo>
                <a:lnTo>
                  <a:pt x="1411414" y="307720"/>
                </a:lnTo>
                <a:lnTo>
                  <a:pt x="1474406" y="307720"/>
                </a:lnTo>
                <a:lnTo>
                  <a:pt x="1474406" y="177926"/>
                </a:lnTo>
                <a:close/>
              </a:path>
              <a:path w="3065779" h="307975">
                <a:moveTo>
                  <a:pt x="1474406" y="0"/>
                </a:moveTo>
                <a:lnTo>
                  <a:pt x="1411414" y="0"/>
                </a:lnTo>
                <a:lnTo>
                  <a:pt x="1411414" y="122808"/>
                </a:lnTo>
                <a:lnTo>
                  <a:pt x="1474406" y="122808"/>
                </a:lnTo>
                <a:lnTo>
                  <a:pt x="1474406" y="0"/>
                </a:lnTo>
                <a:close/>
              </a:path>
              <a:path w="3065779" h="307975">
                <a:moveTo>
                  <a:pt x="884237" y="0"/>
                </a:moveTo>
                <a:lnTo>
                  <a:pt x="818451" y="0"/>
                </a:lnTo>
                <a:lnTo>
                  <a:pt x="818451" y="307720"/>
                </a:lnTo>
                <a:lnTo>
                  <a:pt x="1011364" y="307720"/>
                </a:lnTo>
                <a:lnTo>
                  <a:pt x="1011364" y="249936"/>
                </a:lnTo>
                <a:lnTo>
                  <a:pt x="884237" y="249936"/>
                </a:lnTo>
                <a:lnTo>
                  <a:pt x="884237" y="0"/>
                </a:lnTo>
                <a:close/>
              </a:path>
              <a:path w="3065779" h="307975">
                <a:moveTo>
                  <a:pt x="1136205" y="55117"/>
                </a:moveTo>
                <a:lnTo>
                  <a:pt x="1069276" y="55117"/>
                </a:lnTo>
                <a:lnTo>
                  <a:pt x="1069276" y="307720"/>
                </a:lnTo>
                <a:lnTo>
                  <a:pt x="1136205" y="307720"/>
                </a:lnTo>
                <a:lnTo>
                  <a:pt x="1136205" y="55117"/>
                </a:lnTo>
                <a:close/>
              </a:path>
              <a:path w="3065779" h="307975">
                <a:moveTo>
                  <a:pt x="1215580" y="0"/>
                </a:moveTo>
                <a:lnTo>
                  <a:pt x="989774" y="0"/>
                </a:lnTo>
                <a:lnTo>
                  <a:pt x="989774" y="55117"/>
                </a:lnTo>
                <a:lnTo>
                  <a:pt x="1215580" y="55117"/>
                </a:lnTo>
                <a:lnTo>
                  <a:pt x="1215580" y="0"/>
                </a:lnTo>
                <a:close/>
              </a:path>
              <a:path w="3065779" h="307975">
                <a:moveTo>
                  <a:pt x="495490" y="0"/>
                </a:moveTo>
                <a:lnTo>
                  <a:pt x="294131" y="0"/>
                </a:lnTo>
                <a:lnTo>
                  <a:pt x="294131" y="307720"/>
                </a:lnTo>
                <a:lnTo>
                  <a:pt x="497395" y="307720"/>
                </a:lnTo>
                <a:lnTo>
                  <a:pt x="497395" y="252349"/>
                </a:lnTo>
                <a:lnTo>
                  <a:pt x="357124" y="252349"/>
                </a:lnTo>
                <a:lnTo>
                  <a:pt x="357124" y="177672"/>
                </a:lnTo>
                <a:lnTo>
                  <a:pt x="468312" y="177672"/>
                </a:lnTo>
                <a:lnTo>
                  <a:pt x="468312" y="125475"/>
                </a:lnTo>
                <a:lnTo>
                  <a:pt x="357124" y="125475"/>
                </a:lnTo>
                <a:lnTo>
                  <a:pt x="357124" y="53339"/>
                </a:lnTo>
                <a:lnTo>
                  <a:pt x="495490" y="53339"/>
                </a:lnTo>
                <a:lnTo>
                  <a:pt x="495490" y="0"/>
                </a:lnTo>
                <a:close/>
              </a:path>
              <a:path w="3065779" h="307975">
                <a:moveTo>
                  <a:pt x="62991" y="0"/>
                </a:moveTo>
                <a:lnTo>
                  <a:pt x="0" y="0"/>
                </a:lnTo>
                <a:lnTo>
                  <a:pt x="0" y="307720"/>
                </a:lnTo>
                <a:lnTo>
                  <a:pt x="62991" y="307720"/>
                </a:lnTo>
                <a:lnTo>
                  <a:pt x="62991" y="177926"/>
                </a:lnTo>
                <a:lnTo>
                  <a:pt x="230873" y="177926"/>
                </a:lnTo>
                <a:lnTo>
                  <a:pt x="230873" y="122808"/>
                </a:lnTo>
                <a:lnTo>
                  <a:pt x="62991" y="122808"/>
                </a:lnTo>
                <a:lnTo>
                  <a:pt x="62991" y="0"/>
                </a:lnTo>
                <a:close/>
              </a:path>
              <a:path w="3065779" h="307975">
                <a:moveTo>
                  <a:pt x="230873" y="177926"/>
                </a:moveTo>
                <a:lnTo>
                  <a:pt x="167881" y="177926"/>
                </a:lnTo>
                <a:lnTo>
                  <a:pt x="167881" y="307720"/>
                </a:lnTo>
                <a:lnTo>
                  <a:pt x="230873" y="307720"/>
                </a:lnTo>
                <a:lnTo>
                  <a:pt x="230873" y="177926"/>
                </a:lnTo>
                <a:close/>
              </a:path>
              <a:path w="3065779" h="307975">
                <a:moveTo>
                  <a:pt x="230873" y="0"/>
                </a:moveTo>
                <a:lnTo>
                  <a:pt x="167881" y="0"/>
                </a:lnTo>
                <a:lnTo>
                  <a:pt x="167881" y="122808"/>
                </a:lnTo>
                <a:lnTo>
                  <a:pt x="230873" y="122808"/>
                </a:lnTo>
                <a:lnTo>
                  <a:pt x="23087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50" y="736980"/>
            <a:ext cx="78105" cy="124460"/>
          </a:xfrm>
          <a:custGeom>
            <a:avLst/>
            <a:gdLst/>
            <a:ahLst/>
            <a:cxnLst/>
            <a:rect l="l" t="t" r="r" b="b"/>
            <a:pathLst>
              <a:path w="78105" h="124459">
                <a:moveTo>
                  <a:pt x="38862" y="0"/>
                </a:moveTo>
                <a:lnTo>
                  <a:pt x="0" y="124333"/>
                </a:lnTo>
                <a:lnTo>
                  <a:pt x="77850" y="124333"/>
                </a:lnTo>
                <a:lnTo>
                  <a:pt x="38862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1790" y="676783"/>
            <a:ext cx="231140" cy="307975"/>
          </a:xfrm>
          <a:custGeom>
            <a:avLst/>
            <a:gdLst/>
            <a:ahLst/>
            <a:cxnLst/>
            <a:rect l="l" t="t" r="r" b="b"/>
            <a:pathLst>
              <a:path w="231139" h="307975">
                <a:moveTo>
                  <a:pt x="0" y="0"/>
                </a:moveTo>
                <a:lnTo>
                  <a:pt x="62992" y="0"/>
                </a:lnTo>
                <a:lnTo>
                  <a:pt x="62992" y="122808"/>
                </a:lnTo>
                <a:lnTo>
                  <a:pt x="167767" y="122808"/>
                </a:lnTo>
                <a:lnTo>
                  <a:pt x="167767" y="0"/>
                </a:lnTo>
                <a:lnTo>
                  <a:pt x="230759" y="0"/>
                </a:lnTo>
                <a:lnTo>
                  <a:pt x="230759" y="307720"/>
                </a:lnTo>
                <a:lnTo>
                  <a:pt x="167767" y="307720"/>
                </a:lnTo>
                <a:lnTo>
                  <a:pt x="167767" y="177926"/>
                </a:lnTo>
                <a:lnTo>
                  <a:pt x="62992" y="177926"/>
                </a:lnTo>
                <a:lnTo>
                  <a:pt x="62992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6394" y="676783"/>
            <a:ext cx="226060" cy="307975"/>
          </a:xfrm>
          <a:custGeom>
            <a:avLst/>
            <a:gdLst/>
            <a:ahLst/>
            <a:cxnLst/>
            <a:rect l="l" t="t" r="r" b="b"/>
            <a:pathLst>
              <a:path w="226060" h="307975">
                <a:moveTo>
                  <a:pt x="0" y="0"/>
                </a:moveTo>
                <a:lnTo>
                  <a:pt x="225805" y="0"/>
                </a:lnTo>
                <a:lnTo>
                  <a:pt x="225805" y="55117"/>
                </a:lnTo>
                <a:lnTo>
                  <a:pt x="146430" y="55117"/>
                </a:lnTo>
                <a:lnTo>
                  <a:pt x="146430" y="307720"/>
                </a:lnTo>
                <a:lnTo>
                  <a:pt x="79501" y="307720"/>
                </a:lnTo>
                <a:lnTo>
                  <a:pt x="79501" y="55117"/>
                </a:lnTo>
                <a:lnTo>
                  <a:pt x="0" y="55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2398" y="676783"/>
            <a:ext cx="203200" cy="307975"/>
          </a:xfrm>
          <a:custGeom>
            <a:avLst/>
            <a:gdLst/>
            <a:ahLst/>
            <a:cxnLst/>
            <a:rect l="l" t="t" r="r" b="b"/>
            <a:pathLst>
              <a:path w="203200" h="307975">
                <a:moveTo>
                  <a:pt x="0" y="0"/>
                </a:moveTo>
                <a:lnTo>
                  <a:pt x="201295" y="0"/>
                </a:lnTo>
                <a:lnTo>
                  <a:pt x="201295" y="53339"/>
                </a:lnTo>
                <a:lnTo>
                  <a:pt x="62991" y="53339"/>
                </a:lnTo>
                <a:lnTo>
                  <a:pt x="62991" y="125475"/>
                </a:lnTo>
                <a:lnTo>
                  <a:pt x="174116" y="125475"/>
                </a:lnTo>
                <a:lnTo>
                  <a:pt x="174116" y="177672"/>
                </a:lnTo>
                <a:lnTo>
                  <a:pt x="62991" y="177672"/>
                </a:lnTo>
                <a:lnTo>
                  <a:pt x="62991" y="252349"/>
                </a:lnTo>
                <a:lnTo>
                  <a:pt x="203200" y="252349"/>
                </a:lnTo>
                <a:lnTo>
                  <a:pt x="203200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5510" y="676783"/>
            <a:ext cx="203200" cy="307975"/>
          </a:xfrm>
          <a:custGeom>
            <a:avLst/>
            <a:gdLst/>
            <a:ahLst/>
            <a:cxnLst/>
            <a:rect l="l" t="t" r="r" b="b"/>
            <a:pathLst>
              <a:path w="203200" h="307975">
                <a:moveTo>
                  <a:pt x="0" y="0"/>
                </a:moveTo>
                <a:lnTo>
                  <a:pt x="201294" y="0"/>
                </a:lnTo>
                <a:lnTo>
                  <a:pt x="201294" y="53339"/>
                </a:lnTo>
                <a:lnTo>
                  <a:pt x="62991" y="53339"/>
                </a:lnTo>
                <a:lnTo>
                  <a:pt x="62991" y="125475"/>
                </a:lnTo>
                <a:lnTo>
                  <a:pt x="174116" y="125475"/>
                </a:lnTo>
                <a:lnTo>
                  <a:pt x="174116" y="177672"/>
                </a:lnTo>
                <a:lnTo>
                  <a:pt x="62991" y="177672"/>
                </a:lnTo>
                <a:lnTo>
                  <a:pt x="62991" y="252349"/>
                </a:lnTo>
                <a:lnTo>
                  <a:pt x="203200" y="252349"/>
                </a:lnTo>
                <a:lnTo>
                  <a:pt x="203200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0114" y="676783"/>
            <a:ext cx="226060" cy="307975"/>
          </a:xfrm>
          <a:custGeom>
            <a:avLst/>
            <a:gdLst/>
            <a:ahLst/>
            <a:cxnLst/>
            <a:rect l="l" t="t" r="r" b="b"/>
            <a:pathLst>
              <a:path w="226060" h="307975">
                <a:moveTo>
                  <a:pt x="0" y="0"/>
                </a:moveTo>
                <a:lnTo>
                  <a:pt x="225806" y="0"/>
                </a:lnTo>
                <a:lnTo>
                  <a:pt x="225806" y="55117"/>
                </a:lnTo>
                <a:lnTo>
                  <a:pt x="146431" y="55117"/>
                </a:lnTo>
                <a:lnTo>
                  <a:pt x="146431" y="307720"/>
                </a:lnTo>
                <a:lnTo>
                  <a:pt x="79502" y="307720"/>
                </a:lnTo>
                <a:lnTo>
                  <a:pt x="79502" y="55117"/>
                </a:lnTo>
                <a:lnTo>
                  <a:pt x="0" y="55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4480" y="676783"/>
            <a:ext cx="265430" cy="307975"/>
          </a:xfrm>
          <a:custGeom>
            <a:avLst/>
            <a:gdLst/>
            <a:ahLst/>
            <a:cxnLst/>
            <a:rect l="l" t="t" r="r" b="b"/>
            <a:pathLst>
              <a:path w="265430" h="307975">
                <a:moveTo>
                  <a:pt x="0" y="0"/>
                </a:moveTo>
                <a:lnTo>
                  <a:pt x="72389" y="0"/>
                </a:lnTo>
                <a:lnTo>
                  <a:pt x="140588" y="123189"/>
                </a:lnTo>
                <a:lnTo>
                  <a:pt x="205867" y="0"/>
                </a:lnTo>
                <a:lnTo>
                  <a:pt x="264921" y="0"/>
                </a:lnTo>
                <a:lnTo>
                  <a:pt x="168148" y="178180"/>
                </a:lnTo>
                <a:lnTo>
                  <a:pt x="168148" y="307720"/>
                </a:lnTo>
                <a:lnTo>
                  <a:pt x="101854" y="307720"/>
                </a:lnTo>
                <a:lnTo>
                  <a:pt x="101854" y="1785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0735" y="676783"/>
            <a:ext cx="231140" cy="307975"/>
          </a:xfrm>
          <a:custGeom>
            <a:avLst/>
            <a:gdLst/>
            <a:ahLst/>
            <a:cxnLst/>
            <a:rect l="l" t="t" r="r" b="b"/>
            <a:pathLst>
              <a:path w="231139" h="307975">
                <a:moveTo>
                  <a:pt x="0" y="0"/>
                </a:moveTo>
                <a:lnTo>
                  <a:pt x="62991" y="0"/>
                </a:lnTo>
                <a:lnTo>
                  <a:pt x="62991" y="122808"/>
                </a:lnTo>
                <a:lnTo>
                  <a:pt x="167766" y="122808"/>
                </a:lnTo>
                <a:lnTo>
                  <a:pt x="167766" y="0"/>
                </a:lnTo>
                <a:lnTo>
                  <a:pt x="230758" y="0"/>
                </a:lnTo>
                <a:lnTo>
                  <a:pt x="230758" y="307720"/>
                </a:lnTo>
                <a:lnTo>
                  <a:pt x="167766" y="307720"/>
                </a:lnTo>
                <a:lnTo>
                  <a:pt x="167766" y="177926"/>
                </a:lnTo>
                <a:lnTo>
                  <a:pt x="62991" y="177926"/>
                </a:lnTo>
                <a:lnTo>
                  <a:pt x="62991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6861" y="676783"/>
            <a:ext cx="226060" cy="307975"/>
          </a:xfrm>
          <a:custGeom>
            <a:avLst/>
            <a:gdLst/>
            <a:ahLst/>
            <a:cxnLst/>
            <a:rect l="l" t="t" r="r" b="b"/>
            <a:pathLst>
              <a:path w="226060" h="307975">
                <a:moveTo>
                  <a:pt x="0" y="0"/>
                </a:moveTo>
                <a:lnTo>
                  <a:pt x="225806" y="0"/>
                </a:lnTo>
                <a:lnTo>
                  <a:pt x="225806" y="55117"/>
                </a:lnTo>
                <a:lnTo>
                  <a:pt x="146431" y="55117"/>
                </a:lnTo>
                <a:lnTo>
                  <a:pt x="146431" y="307720"/>
                </a:lnTo>
                <a:lnTo>
                  <a:pt x="79501" y="307720"/>
                </a:lnTo>
                <a:lnTo>
                  <a:pt x="79501" y="55117"/>
                </a:lnTo>
                <a:lnTo>
                  <a:pt x="0" y="55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5539" y="676783"/>
            <a:ext cx="193040" cy="307975"/>
          </a:xfrm>
          <a:custGeom>
            <a:avLst/>
            <a:gdLst/>
            <a:ahLst/>
            <a:cxnLst/>
            <a:rect l="l" t="t" r="r" b="b"/>
            <a:pathLst>
              <a:path w="193039" h="307975">
                <a:moveTo>
                  <a:pt x="0" y="0"/>
                </a:moveTo>
                <a:lnTo>
                  <a:pt x="65786" y="0"/>
                </a:lnTo>
                <a:lnTo>
                  <a:pt x="65786" y="249936"/>
                </a:lnTo>
                <a:lnTo>
                  <a:pt x="192912" y="249936"/>
                </a:lnTo>
                <a:lnTo>
                  <a:pt x="192912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6802" y="676783"/>
            <a:ext cx="274955" cy="307975"/>
          </a:xfrm>
          <a:custGeom>
            <a:avLst/>
            <a:gdLst/>
            <a:ahLst/>
            <a:cxnLst/>
            <a:rect l="l" t="t" r="r" b="b"/>
            <a:pathLst>
              <a:path w="274955" h="307975">
                <a:moveTo>
                  <a:pt x="100329" y="0"/>
                </a:moveTo>
                <a:lnTo>
                  <a:pt x="173354" y="0"/>
                </a:lnTo>
                <a:lnTo>
                  <a:pt x="274828" y="307720"/>
                </a:lnTo>
                <a:lnTo>
                  <a:pt x="209422" y="307720"/>
                </a:lnTo>
                <a:lnTo>
                  <a:pt x="185547" y="236600"/>
                </a:lnTo>
                <a:lnTo>
                  <a:pt x="77215" y="236600"/>
                </a:lnTo>
                <a:lnTo>
                  <a:pt x="53847" y="307720"/>
                </a:lnTo>
                <a:lnTo>
                  <a:pt x="0" y="307720"/>
                </a:lnTo>
                <a:lnTo>
                  <a:pt x="100329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1219" y="676783"/>
            <a:ext cx="203835" cy="307975"/>
          </a:xfrm>
          <a:custGeom>
            <a:avLst/>
            <a:gdLst/>
            <a:ahLst/>
            <a:cxnLst/>
            <a:rect l="l" t="t" r="r" b="b"/>
            <a:pathLst>
              <a:path w="203834" h="307975">
                <a:moveTo>
                  <a:pt x="0" y="0"/>
                </a:moveTo>
                <a:lnTo>
                  <a:pt x="201358" y="0"/>
                </a:lnTo>
                <a:lnTo>
                  <a:pt x="201358" y="53339"/>
                </a:lnTo>
                <a:lnTo>
                  <a:pt x="62992" y="53339"/>
                </a:lnTo>
                <a:lnTo>
                  <a:pt x="62992" y="125475"/>
                </a:lnTo>
                <a:lnTo>
                  <a:pt x="174180" y="125475"/>
                </a:lnTo>
                <a:lnTo>
                  <a:pt x="174180" y="177672"/>
                </a:lnTo>
                <a:lnTo>
                  <a:pt x="62992" y="177672"/>
                </a:lnTo>
                <a:lnTo>
                  <a:pt x="62992" y="252349"/>
                </a:lnTo>
                <a:lnTo>
                  <a:pt x="203263" y="252349"/>
                </a:lnTo>
                <a:lnTo>
                  <a:pt x="203263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087" y="676783"/>
            <a:ext cx="231140" cy="307975"/>
          </a:xfrm>
          <a:custGeom>
            <a:avLst/>
            <a:gdLst/>
            <a:ahLst/>
            <a:cxnLst/>
            <a:rect l="l" t="t" r="r" b="b"/>
            <a:pathLst>
              <a:path w="231140" h="307975">
                <a:moveTo>
                  <a:pt x="0" y="0"/>
                </a:moveTo>
                <a:lnTo>
                  <a:pt x="62991" y="0"/>
                </a:lnTo>
                <a:lnTo>
                  <a:pt x="62991" y="122808"/>
                </a:lnTo>
                <a:lnTo>
                  <a:pt x="167881" y="122808"/>
                </a:lnTo>
                <a:lnTo>
                  <a:pt x="167881" y="0"/>
                </a:lnTo>
                <a:lnTo>
                  <a:pt x="230873" y="0"/>
                </a:lnTo>
                <a:lnTo>
                  <a:pt x="230873" y="307720"/>
                </a:lnTo>
                <a:lnTo>
                  <a:pt x="167881" y="307720"/>
                </a:lnTo>
                <a:lnTo>
                  <a:pt x="167881" y="177926"/>
                </a:lnTo>
                <a:lnTo>
                  <a:pt x="62991" y="177926"/>
                </a:lnTo>
                <a:lnTo>
                  <a:pt x="62991" y="307720"/>
                </a:lnTo>
                <a:lnTo>
                  <a:pt x="0" y="307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2442" y="866266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933" y="0"/>
                </a:lnTo>
              </a:path>
            </a:pathLst>
          </a:custGeom>
          <a:ln w="4394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2442" y="79959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933" y="0"/>
                </a:lnTo>
              </a:path>
            </a:pathLst>
          </a:custGeom>
          <a:ln w="4394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2442" y="844930"/>
            <a:ext cx="226060" cy="43180"/>
          </a:xfrm>
          <a:custGeom>
            <a:avLst/>
            <a:gdLst/>
            <a:ahLst/>
            <a:cxnLst/>
            <a:rect l="l" t="t" r="r" b="b"/>
            <a:pathLst>
              <a:path w="226060" h="43180">
                <a:moveTo>
                  <a:pt x="0" y="0"/>
                </a:moveTo>
                <a:lnTo>
                  <a:pt x="225933" y="0"/>
                </a:lnTo>
                <a:lnTo>
                  <a:pt x="225933" y="42672"/>
                </a:lnTo>
                <a:lnTo>
                  <a:pt x="0" y="4267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52442" y="778255"/>
            <a:ext cx="226060" cy="43180"/>
          </a:xfrm>
          <a:custGeom>
            <a:avLst/>
            <a:gdLst/>
            <a:ahLst/>
            <a:cxnLst/>
            <a:rect l="l" t="t" r="r" b="b"/>
            <a:pathLst>
              <a:path w="226060" h="43180">
                <a:moveTo>
                  <a:pt x="0" y="0"/>
                </a:moveTo>
                <a:lnTo>
                  <a:pt x="225933" y="0"/>
                </a:lnTo>
                <a:lnTo>
                  <a:pt x="225933" y="42672"/>
                </a:lnTo>
                <a:lnTo>
                  <a:pt x="0" y="4267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946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2078" y="667638"/>
            <a:ext cx="4418965" cy="325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9784" y="1689480"/>
            <a:ext cx="7733017" cy="2911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9163" y="2177160"/>
            <a:ext cx="6816471" cy="3440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6247" y="2664841"/>
            <a:ext cx="1658567" cy="2911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3800" y="3200400"/>
            <a:ext cx="2057400" cy="2590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51277" y="6251163"/>
            <a:ext cx="46431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Franklin Gothic Book"/>
                <a:cs typeface="Franklin Gothic Book"/>
              </a:rPr>
              <a:t>By</a:t>
            </a:r>
            <a:r>
              <a:rPr sz="1800" b="1" dirty="0">
                <a:latin typeface="Franklin Gothic Book"/>
                <a:cs typeface="Franklin Gothic Book"/>
              </a:rPr>
              <a:t>:</a:t>
            </a:r>
            <a:r>
              <a:rPr sz="1800" b="1" spc="-30" dirty="0">
                <a:latin typeface="Franklin Gothic Book"/>
                <a:cs typeface="Franklin Gothic Book"/>
              </a:rPr>
              <a:t> </a:t>
            </a:r>
            <a:r>
              <a:rPr sz="1800" b="1" spc="-10" dirty="0">
                <a:latin typeface="Franklin Gothic Book"/>
                <a:cs typeface="Franklin Gothic Book"/>
              </a:rPr>
              <a:t>Emily</a:t>
            </a:r>
            <a:r>
              <a:rPr sz="1800" b="1" spc="-35" dirty="0">
                <a:latin typeface="Franklin Gothic Book"/>
                <a:cs typeface="Franklin Gothic Book"/>
              </a:rPr>
              <a:t> </a:t>
            </a:r>
            <a:r>
              <a:rPr sz="1800" b="1" dirty="0">
                <a:latin typeface="Franklin Gothic Book"/>
                <a:cs typeface="Franklin Gothic Book"/>
              </a:rPr>
              <a:t>W</a:t>
            </a:r>
            <a:r>
              <a:rPr sz="1800" b="1" spc="-5" dirty="0">
                <a:latin typeface="Franklin Gothic Book"/>
                <a:cs typeface="Franklin Gothic Book"/>
              </a:rPr>
              <a:t>ine</a:t>
            </a:r>
            <a:r>
              <a:rPr sz="1800" b="1" spc="-15" dirty="0">
                <a:latin typeface="Franklin Gothic Book"/>
                <a:cs typeface="Franklin Gothic Book"/>
              </a:rPr>
              <a:t>l</a:t>
            </a:r>
            <a:r>
              <a:rPr sz="1800" b="1" spc="-10" dirty="0">
                <a:latin typeface="Franklin Gothic Book"/>
                <a:cs typeface="Franklin Gothic Book"/>
              </a:rPr>
              <a:t>and</a:t>
            </a:r>
            <a:r>
              <a:rPr sz="1800" b="1" dirty="0">
                <a:latin typeface="Franklin Gothic Book"/>
                <a:cs typeface="Franklin Gothic Book"/>
              </a:rPr>
              <a:t>,</a:t>
            </a:r>
            <a:r>
              <a:rPr sz="1800" b="1" spc="-40" dirty="0">
                <a:latin typeface="Franklin Gothic Book"/>
                <a:cs typeface="Franklin Gothic Book"/>
              </a:rPr>
              <a:t> </a:t>
            </a:r>
            <a:r>
              <a:rPr sz="1800" b="1" spc="-10" dirty="0">
                <a:latin typeface="Franklin Gothic Book"/>
                <a:cs typeface="Franklin Gothic Book"/>
              </a:rPr>
              <a:t>DD</a:t>
            </a:r>
            <a:r>
              <a:rPr sz="1800" b="1" spc="-15" dirty="0">
                <a:latin typeface="Franklin Gothic Book"/>
                <a:cs typeface="Franklin Gothic Book"/>
              </a:rPr>
              <a:t>S</a:t>
            </a:r>
            <a:r>
              <a:rPr sz="1800" b="1" dirty="0">
                <a:latin typeface="Franklin Gothic Book"/>
                <a:cs typeface="Franklin Gothic Book"/>
              </a:rPr>
              <a:t> </a:t>
            </a:r>
            <a:r>
              <a:rPr sz="1800" b="1" spc="-25" dirty="0">
                <a:latin typeface="Franklin Gothic Book"/>
                <a:cs typeface="Franklin Gothic Book"/>
              </a:rPr>
              <a:t> </a:t>
            </a:r>
            <a:r>
              <a:rPr sz="1800" b="1" spc="-5" dirty="0">
                <a:latin typeface="Franklin Gothic Book"/>
                <a:cs typeface="Franklin Gothic Book"/>
              </a:rPr>
              <a:t>an</a:t>
            </a:r>
            <a:r>
              <a:rPr sz="1800" b="1" spc="-10" dirty="0">
                <a:latin typeface="Franklin Gothic Book"/>
                <a:cs typeface="Franklin Gothic Book"/>
              </a:rPr>
              <a:t>d</a:t>
            </a:r>
            <a:r>
              <a:rPr sz="1800" b="1" dirty="0">
                <a:latin typeface="Franklin Gothic Book"/>
                <a:cs typeface="Franklin Gothic Book"/>
              </a:rPr>
              <a:t> </a:t>
            </a:r>
            <a:r>
              <a:rPr sz="1800" b="1" spc="-15" dirty="0">
                <a:latin typeface="Franklin Gothic Book"/>
                <a:cs typeface="Franklin Gothic Book"/>
              </a:rPr>
              <a:t> S</a:t>
            </a:r>
            <a:r>
              <a:rPr sz="1800" b="1" spc="-5" dirty="0">
                <a:latin typeface="Franklin Gothic Book"/>
                <a:cs typeface="Franklin Gothic Book"/>
              </a:rPr>
              <a:t>al</a:t>
            </a:r>
            <a:r>
              <a:rPr sz="1800" b="1" spc="-15" dirty="0">
                <a:latin typeface="Franklin Gothic Book"/>
                <a:cs typeface="Franklin Gothic Book"/>
              </a:rPr>
              <a:t>l</a:t>
            </a:r>
            <a:r>
              <a:rPr sz="1800" b="1" spc="-10" dirty="0">
                <a:latin typeface="Franklin Gothic Book"/>
                <a:cs typeface="Franklin Gothic Book"/>
              </a:rPr>
              <a:t>y</a:t>
            </a:r>
            <a:r>
              <a:rPr sz="1800" b="1" spc="-35" dirty="0">
                <a:latin typeface="Franklin Gothic Book"/>
                <a:cs typeface="Franklin Gothic Book"/>
              </a:rPr>
              <a:t> </a:t>
            </a:r>
            <a:r>
              <a:rPr sz="1800" b="1" spc="-5" dirty="0">
                <a:latin typeface="Franklin Gothic Book"/>
                <a:cs typeface="Franklin Gothic Book"/>
              </a:rPr>
              <a:t>Bea</a:t>
            </a:r>
            <a:r>
              <a:rPr sz="1800" b="1" spc="-10" dirty="0">
                <a:latin typeface="Franklin Gothic Book"/>
                <a:cs typeface="Franklin Gothic Book"/>
              </a:rPr>
              <a:t>ch,</a:t>
            </a:r>
            <a:r>
              <a:rPr sz="1800" b="1" spc="-40" dirty="0">
                <a:latin typeface="Franklin Gothic Book"/>
                <a:cs typeface="Franklin Gothic Book"/>
              </a:rPr>
              <a:t> </a:t>
            </a:r>
            <a:r>
              <a:rPr sz="1800" b="1" spc="-5" dirty="0">
                <a:latin typeface="Franklin Gothic Book"/>
                <a:cs typeface="Franklin Gothic Book"/>
              </a:rPr>
              <a:t>R</a:t>
            </a:r>
            <a:r>
              <a:rPr sz="1800" b="1" spc="-10" dirty="0">
                <a:latin typeface="Franklin Gothic Book"/>
                <a:cs typeface="Franklin Gothic Book"/>
              </a:rPr>
              <a:t>D</a:t>
            </a:r>
            <a:r>
              <a:rPr sz="1800" b="1" spc="-15" dirty="0">
                <a:latin typeface="Franklin Gothic Book"/>
                <a:cs typeface="Franklin Gothic Book"/>
              </a:rPr>
              <a:t>H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891539"/>
            <a:ext cx="8380476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9072" y="1379219"/>
            <a:ext cx="5849112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5264" y="1379219"/>
            <a:ext cx="606551" cy="409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9691" y="615061"/>
            <a:ext cx="7732991" cy="291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5804" y="1102741"/>
            <a:ext cx="5317385" cy="2910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2084938"/>
            <a:ext cx="32353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35"/>
              </a:lnSpc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Ne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ds</a:t>
            </a:r>
            <a:r>
              <a:rPr sz="28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A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ss</a:t>
            </a:r>
            <a:r>
              <a:rPr sz="28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essme</a:t>
            </a:r>
            <a:r>
              <a:rPr sz="28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2576696"/>
            <a:ext cx="7734300" cy="301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Crea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su</a:t>
            </a:r>
            <a:r>
              <a:rPr sz="2400" spc="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or N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4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’s</a:t>
            </a:r>
            <a:r>
              <a:rPr sz="24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no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vide</a:t>
            </a:r>
            <a:r>
              <a:rPr sz="2400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out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wha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ormation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th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ant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 k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der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come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more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dentall</a:t>
            </a:r>
            <a:r>
              <a:rPr sz="24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ormed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vider</a:t>
            </a:r>
            <a:endParaRPr sz="2400">
              <a:latin typeface="Franklin Gothic Book"/>
              <a:cs typeface="Franklin Gothic Book"/>
            </a:endParaRPr>
          </a:p>
          <a:p>
            <a:pPr marL="299085" marR="50165" indent="-28702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Emailed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su</a:t>
            </a:r>
            <a:r>
              <a:rPr sz="2400" spc="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14" dirty="0">
                <a:solidFill>
                  <a:srgbClr val="4E3A2F"/>
                </a:solidFill>
                <a:latin typeface="Franklin Gothic Book"/>
                <a:cs typeface="Franklin Gothic Book"/>
              </a:rPr>
              <a:t>5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7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pl</a:t>
            </a:r>
            <a:r>
              <a:rPr sz="24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ees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wi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hi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Y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7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,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esidential,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tpa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t,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Diab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es,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ediatrics,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and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Pre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na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cy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ogram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Data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collec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om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2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6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sp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nde</a:t>
            </a:r>
            <a:r>
              <a:rPr sz="24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-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su</a:t>
            </a:r>
            <a:r>
              <a:rPr sz="2400" spc="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2400" spc="7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ti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cipants</a:t>
            </a:r>
            <a:endParaRPr sz="2400">
              <a:latin typeface="Franklin Gothic Book"/>
              <a:cs typeface="Franklin Gothic Book"/>
            </a:endParaRPr>
          </a:p>
          <a:p>
            <a:pPr marL="299085">
              <a:lnSpc>
                <a:spcPts val="2860"/>
              </a:lnSpc>
            </a:pP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ere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 a ra</a:t>
            </a:r>
            <a:r>
              <a:rPr sz="2400" spc="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fle </a:t>
            </a:r>
            <a:r>
              <a:rPr sz="24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$5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0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gi</a:t>
            </a:r>
            <a:r>
              <a:rPr sz="2400" spc="6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 ca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9072" y="944880"/>
            <a:ext cx="5702808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18959" y="944880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5804" y="668401"/>
            <a:ext cx="5189220" cy="291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636777"/>
            <a:ext cx="8439785" cy="230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b="1" spc="6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stions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as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ticip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ants</a:t>
            </a:r>
            <a:r>
              <a:rPr sz="24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le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ase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el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ect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ev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endParaRPr sz="2400">
              <a:latin typeface="Franklin Gothic Book"/>
              <a:cs typeface="Franklin Gothic Book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ere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lea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rning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mor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ut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2400" b="1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ticular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pi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.</a:t>
            </a:r>
            <a:endParaRPr sz="2400">
              <a:latin typeface="Franklin Gothic Book"/>
              <a:cs typeface="Franklin Gothic Book"/>
            </a:endParaRPr>
          </a:p>
          <a:p>
            <a:pPr marL="756285" marR="968375" indent="-28702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options incl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de: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‘</a:t>
            </a:r>
            <a:r>
              <a:rPr sz="2400" spc="-9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6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i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po</a:t>
            </a:r>
            <a:r>
              <a:rPr sz="2400" spc="8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tant’,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‘som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what i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po</a:t>
            </a:r>
            <a:r>
              <a:rPr sz="2400" spc="8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tant’,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‘n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 i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po</a:t>
            </a:r>
            <a:r>
              <a:rPr sz="2400" spc="8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tant’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and ‘n</a:t>
            </a:r>
            <a:r>
              <a:rPr sz="24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 sur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’</a:t>
            </a:r>
            <a:endParaRPr sz="2400">
              <a:latin typeface="Franklin Gothic Book"/>
              <a:cs typeface="Franklin Gothic Book"/>
            </a:endParaRPr>
          </a:p>
          <a:p>
            <a:pPr marL="756285" marR="281305" indent="-287020">
              <a:lnSpc>
                <a:spcPct val="100000"/>
              </a:lnSpc>
              <a:spcBef>
                <a:spcPts val="575"/>
              </a:spcBef>
            </a:pPr>
            <a:r>
              <a:rPr sz="1650" spc="1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6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650" spc="-6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“</a:t>
            </a:r>
            <a:r>
              <a:rPr sz="2400" spc="-9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6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i</a:t>
            </a:r>
            <a:r>
              <a:rPr sz="24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po</a:t>
            </a:r>
            <a:r>
              <a:rPr sz="2400" spc="8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tant”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as sele</a:t>
            </a:r>
            <a:r>
              <a:rPr sz="24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more than 80%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of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the time </a:t>
            </a:r>
            <a:r>
              <a:rPr sz="2400" spc="-7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24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y </a:t>
            </a:r>
            <a:r>
              <a:rPr sz="24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tio</a:t>
            </a:r>
            <a:r>
              <a:rPr sz="2400" dirty="0">
                <a:solidFill>
                  <a:srgbClr val="4E3A2F"/>
                </a:solidFill>
                <a:latin typeface="Franklin Gothic Book"/>
                <a:cs typeface="Franklin Gothic Book"/>
              </a:rPr>
              <a:t>n 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as</a:t>
            </a:r>
            <a:r>
              <a:rPr sz="24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4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600" y="4038574"/>
            <a:ext cx="3086989" cy="2553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944880"/>
            <a:ext cx="7821168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4340" y="944880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2863" y="668401"/>
            <a:ext cx="7290650" cy="343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7284" y="1339768"/>
            <a:ext cx="7240270" cy="4639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0285" indent="-997585">
              <a:lnSpc>
                <a:spcPts val="2165"/>
              </a:lnSpc>
              <a:buClr>
                <a:srgbClr val="4E3A2F"/>
              </a:buClr>
              <a:buFont typeface="Franklin Gothic Book"/>
              <a:buAutoNum type="arabicParenR"/>
              <a:tabLst>
                <a:tab pos="586105" algn="l"/>
              </a:tabLst>
            </a:pP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ent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ro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ro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de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lth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enings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endParaRPr sz="1900">
              <a:latin typeface="Franklin Gothic Book"/>
              <a:cs typeface="Franklin Gothic Book"/>
            </a:endParaRPr>
          </a:p>
          <a:p>
            <a:pPr marL="951230">
              <a:lnSpc>
                <a:spcPts val="2165"/>
              </a:lnSpc>
            </a:pP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sse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ss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hei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nts’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den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tal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needs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585470" indent="-572770">
              <a:lnSpc>
                <a:spcPct val="100000"/>
              </a:lnSpc>
              <a:spcBef>
                <a:spcPts val="225"/>
              </a:spcBef>
              <a:buClr>
                <a:srgbClr val="4E3A2F"/>
              </a:buClr>
              <a:buFont typeface="Franklin Gothic Book"/>
              <a:buAutoNum type="arabicParenR" startAt="2"/>
              <a:tabLst>
                <a:tab pos="586105" algn="l"/>
              </a:tabLst>
            </a:pP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‘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ntal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emer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genc</a:t>
            </a:r>
            <a:r>
              <a:rPr sz="1900" b="1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’?</a:t>
            </a:r>
            <a:endParaRPr sz="1900">
              <a:latin typeface="Franklin Gothic Book"/>
              <a:cs typeface="Franklin Gothic Book"/>
            </a:endParaRPr>
          </a:p>
          <a:p>
            <a:pPr marL="585470" indent="-572770">
              <a:lnSpc>
                <a:spcPct val="100000"/>
              </a:lnSpc>
              <a:spcBef>
                <a:spcPts val="225"/>
              </a:spcBef>
              <a:buClr>
                <a:srgbClr val="4E3A2F"/>
              </a:buClr>
              <a:buFont typeface="Franklin Gothic Book"/>
              <a:buAutoNum type="arabicParenR" startAt="2"/>
              <a:tabLst>
                <a:tab pos="586105" algn="l"/>
              </a:tabLst>
            </a:pP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hen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ul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 se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lie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he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5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1010285" marR="62865" indent="-997585">
              <a:lnSpc>
                <a:spcPts val="2050"/>
              </a:lnSpc>
              <a:spcBef>
                <a:spcPts val="484"/>
              </a:spcBef>
              <a:buClr>
                <a:srgbClr val="4E3A2F"/>
              </a:buClr>
              <a:buFont typeface="Franklin Gothic Book"/>
              <a:buAutoNum type="arabicParenR" startAt="2"/>
              <a:tabLst>
                <a:tab pos="586105" algn="l"/>
              </a:tabLst>
            </a:pP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 se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lie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he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ra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tal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lini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c?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 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he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19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1900" b="1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951230" marR="883285" indent="-938530">
              <a:lnSpc>
                <a:spcPts val="2050"/>
              </a:lnSpc>
              <a:spcBef>
                <a:spcPts val="459"/>
              </a:spcBef>
              <a:buClr>
                <a:srgbClr val="4E3A2F"/>
              </a:buClr>
              <a:buFont typeface="Franklin Gothic Book"/>
              <a:buAutoNum type="arabicParenR" startAt="2"/>
              <a:tabLst>
                <a:tab pos="586105" algn="l"/>
              </a:tabLst>
            </a:pP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on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it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4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ed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al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951230" marR="88900" indent="-938530">
              <a:lnSpc>
                <a:spcPts val="2050"/>
              </a:lnSpc>
              <a:spcBef>
                <a:spcPts val="455"/>
              </a:spcBef>
              <a:buClr>
                <a:srgbClr val="4E3A2F"/>
              </a:buClr>
              <a:buFont typeface="Franklin Gothic Book"/>
              <a:buAutoNum type="arabicParenR" startAt="2"/>
              <a:tabLst>
                <a:tab pos="586105" algn="l"/>
              </a:tabLst>
            </a:pP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som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hat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lie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risk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 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al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em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585470" indent="-572770">
              <a:lnSpc>
                <a:spcPts val="2165"/>
              </a:lnSpc>
              <a:spcBef>
                <a:spcPts val="200"/>
              </a:spcBef>
              <a:buClr>
                <a:srgbClr val="4E3A2F"/>
              </a:buClr>
              <a:buFont typeface="Franklin Gothic Book"/>
              <a:buAutoNum type="arabicParenR" startAt="2"/>
              <a:tabLst>
                <a:tab pos="586105" algn="l"/>
              </a:tabLst>
            </a:pP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tal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ent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on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rapi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ro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ders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4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endParaRPr sz="1900">
              <a:latin typeface="Franklin Gothic Book"/>
              <a:cs typeface="Franklin Gothic Book"/>
            </a:endParaRPr>
          </a:p>
          <a:p>
            <a:pPr marL="951230">
              <a:lnSpc>
                <a:spcPts val="2165"/>
              </a:lnSpc>
            </a:pP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tient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lie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888365" marR="5080" indent="-875665">
              <a:lnSpc>
                <a:spcPts val="2050"/>
              </a:lnSpc>
              <a:spcBef>
                <a:spcPts val="484"/>
              </a:spcBef>
              <a:buClr>
                <a:srgbClr val="4E3A2F"/>
              </a:buClr>
              <a:buFont typeface="Franklin Gothic Book"/>
              <a:buAutoNum type="arabicParenR" startAt="8"/>
              <a:tabLst>
                <a:tab pos="586105" algn="l"/>
              </a:tabLst>
            </a:pP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gi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cation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rials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 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an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gi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 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ien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ts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/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lie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  <a:p>
            <a:pPr marL="585470" indent="-572770">
              <a:lnSpc>
                <a:spcPts val="2165"/>
              </a:lnSpc>
              <a:spcBef>
                <a:spcPts val="200"/>
              </a:spcBef>
              <a:buClr>
                <a:srgbClr val="4E3A2F"/>
              </a:buClr>
              <a:buFont typeface="Franklin Gothic Book"/>
              <a:buAutoNum type="arabicParenR" startAt="8"/>
              <a:tabLst>
                <a:tab pos="586105" algn="l"/>
              </a:tabLst>
            </a:pP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19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ent</a:t>
            </a:r>
            <a:r>
              <a:rPr sz="19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ca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ro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19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en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tify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ors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hat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19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endParaRPr sz="1900">
              <a:latin typeface="Franklin Gothic Book"/>
              <a:cs typeface="Franklin Gothic Book"/>
            </a:endParaRPr>
          </a:p>
          <a:p>
            <a:pPr marL="951230">
              <a:lnSpc>
                <a:spcPts val="2165"/>
              </a:lnSpc>
            </a:pP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he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alth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an</a:t>
            </a:r>
            <a:r>
              <a:rPr sz="19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19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19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er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all</a:t>
            </a:r>
            <a:r>
              <a:rPr sz="19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19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he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19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19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19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endParaRPr sz="19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944880"/>
            <a:ext cx="8825484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57259" y="944880"/>
            <a:ext cx="586740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491" y="668401"/>
            <a:ext cx="8308942" cy="343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3736" y="1365257"/>
            <a:ext cx="7161530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0" marR="5080" indent="-597535">
              <a:lnSpc>
                <a:spcPct val="105800"/>
              </a:lnSpc>
              <a:tabLst>
                <a:tab pos="567690" algn="l"/>
              </a:tabLst>
            </a:pPr>
            <a:r>
              <a:rPr sz="20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1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0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)	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ll</a:t>
            </a:r>
            <a:r>
              <a:rPr sz="2000" b="1" spc="-8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,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pl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se</a:t>
            </a:r>
            <a:r>
              <a:rPr sz="20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de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sc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ib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dd</a:t>
            </a:r>
            <a:r>
              <a:rPr sz="20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ion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ics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q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b="1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st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 </a:t>
            </a:r>
            <a:r>
              <a:rPr sz="20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ld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0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re</a:t>
            </a:r>
            <a:r>
              <a:rPr sz="20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bo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der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b="1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spc="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ur 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pa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tients’/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0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ents’</a:t>
            </a:r>
            <a:r>
              <a:rPr sz="20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de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0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b="1" spc="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eed</a:t>
            </a:r>
            <a:r>
              <a:rPr sz="20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2438400"/>
            <a:ext cx="7162800" cy="4105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3700" y="868680"/>
            <a:ext cx="3427476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8255" y="868680"/>
            <a:ext cx="606551" cy="409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3920" y="592201"/>
            <a:ext cx="2920738" cy="291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619378"/>
            <a:ext cx="8376284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18740" algn="l"/>
                <a:tab pos="4834890" algn="l"/>
                <a:tab pos="6515100" algn="l"/>
                <a:tab pos="7502525" algn="l"/>
              </a:tabLst>
            </a:pP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ormation </a:t>
            </a:r>
            <a:r>
              <a:rPr sz="2400" b="1" spc="-2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ga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d	f</a:t>
            </a:r>
            <a:r>
              <a:rPr sz="24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om </a:t>
            </a:r>
            <a:r>
              <a:rPr sz="2400" b="1" spc="-204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204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Need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s	Asses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me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	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Su</a:t>
            </a:r>
            <a:r>
              <a:rPr sz="2400" b="1" spc="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	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wil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204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be</a:t>
            </a:r>
            <a:endParaRPr sz="2400">
              <a:latin typeface="Franklin Gothic Book"/>
              <a:cs typeface="Franklin Gothic Book"/>
            </a:endParaRPr>
          </a:p>
          <a:p>
            <a:pPr marL="355600">
              <a:lnSpc>
                <a:spcPts val="2860"/>
              </a:lnSpc>
            </a:pP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 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el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op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ge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neral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ra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ining</a:t>
            </a:r>
            <a:r>
              <a:rPr sz="24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 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b="1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ees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403990"/>
            <a:ext cx="8225155" cy="320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FA12D"/>
              </a:buClr>
              <a:buSzPct val="70000"/>
              <a:buFont typeface="Arial"/>
              <a:buChar char="•"/>
              <a:tabLst>
                <a:tab pos="355600" algn="l"/>
              </a:tabLst>
            </a:pP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se</a:t>
            </a:r>
            <a:r>
              <a:rPr sz="2000" spc="3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vice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s 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clinic</a:t>
            </a:r>
            <a:r>
              <a:rPr sz="20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spc="4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0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EFA12D"/>
              </a:buClr>
              <a:buSzPct val="7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p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ents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0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0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clinic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EFA12D"/>
              </a:buClr>
              <a:buSzPct val="70000"/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Wha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con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dent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l emer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ency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EFA12D"/>
              </a:buClr>
              <a:buSzPct val="70000"/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vig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ng</a:t>
            </a:r>
            <a:r>
              <a:rPr sz="20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dental</a:t>
            </a:r>
            <a:r>
              <a:rPr sz="20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ins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rance</a:t>
            </a:r>
            <a:r>
              <a:rPr sz="2000" spc="2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ough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OH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P </a:t>
            </a:r>
            <a:r>
              <a:rPr sz="2000" spc="-13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eam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dd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it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onal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ation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nd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m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erials</a:t>
            </a:r>
            <a:r>
              <a:rPr sz="2400" b="1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ilore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t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AR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70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 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ivi</a:t>
            </a:r>
            <a:r>
              <a:rPr sz="2400" b="1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ual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400" b="1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gram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ar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ol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laborati</a:t>
            </a:r>
            <a:r>
              <a:rPr sz="2400" b="1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400" b="1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400" b="1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wi</a:t>
            </a:r>
            <a:r>
              <a:rPr sz="2400" b="1" spc="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400" b="1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h:</a:t>
            </a:r>
            <a:endParaRPr sz="2400">
              <a:latin typeface="Franklin Gothic Book"/>
              <a:cs typeface="Franklin Gothic Book"/>
            </a:endParaRPr>
          </a:p>
          <a:p>
            <a:pPr marL="355600" marR="346075" indent="-342900">
              <a:lnSpc>
                <a:spcPct val="100000"/>
              </a:lnSpc>
              <a:spcBef>
                <a:spcPts val="49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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0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,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es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denti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l, O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ient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,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Diab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es,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edi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0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ics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, a</a:t>
            </a:r>
            <a:r>
              <a:rPr sz="20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d the</a:t>
            </a:r>
            <a:r>
              <a:rPr sz="20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Pregnancy P</a:t>
            </a:r>
            <a:r>
              <a:rPr sz="20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000" dirty="0">
                <a:solidFill>
                  <a:srgbClr val="4E3A2F"/>
                </a:solidFill>
                <a:latin typeface="Franklin Gothic Book"/>
                <a:cs typeface="Franklin Gothic Book"/>
              </a:rPr>
              <a:t>ogram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9221" y="510635"/>
            <a:ext cx="590169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b="1" spc="-120" dirty="0">
                <a:solidFill>
                  <a:srgbClr val="366E93"/>
                </a:solidFill>
                <a:latin typeface="Arial"/>
                <a:cs typeface="Arial"/>
              </a:rPr>
              <a:t>W</a:t>
            </a:r>
            <a:r>
              <a:rPr sz="3050" b="1" spc="-155" dirty="0">
                <a:solidFill>
                  <a:srgbClr val="366E93"/>
                </a:solidFill>
                <a:latin typeface="Arial"/>
                <a:cs typeface="Arial"/>
              </a:rPr>
              <a:t>H</a:t>
            </a:r>
            <a:r>
              <a:rPr sz="3050" b="1" spc="-430" dirty="0">
                <a:solidFill>
                  <a:srgbClr val="366E93"/>
                </a:solidFill>
                <a:latin typeface="Arial"/>
                <a:cs typeface="Arial"/>
              </a:rPr>
              <a:t>A</a:t>
            </a:r>
            <a:r>
              <a:rPr sz="3050" b="1" spc="-114" dirty="0">
                <a:solidFill>
                  <a:srgbClr val="366E93"/>
                </a:solidFill>
                <a:latin typeface="Arial"/>
                <a:cs typeface="Arial"/>
              </a:rPr>
              <a:t>T</a:t>
            </a:r>
            <a:r>
              <a:rPr sz="3050" b="1" spc="-95" dirty="0">
                <a:solidFill>
                  <a:srgbClr val="366E93"/>
                </a:solidFill>
                <a:latin typeface="Arial"/>
                <a:cs typeface="Arial"/>
              </a:rPr>
              <a:t> </a:t>
            </a:r>
            <a:r>
              <a:rPr sz="3050" b="1" spc="-155" dirty="0">
                <a:solidFill>
                  <a:srgbClr val="366E93"/>
                </a:solidFill>
                <a:latin typeface="Arial"/>
                <a:cs typeface="Arial"/>
              </a:rPr>
              <a:t>I</a:t>
            </a:r>
            <a:r>
              <a:rPr sz="3050" b="1" spc="40" dirty="0">
                <a:solidFill>
                  <a:srgbClr val="366E93"/>
                </a:solidFill>
                <a:latin typeface="Arial"/>
                <a:cs typeface="Arial"/>
              </a:rPr>
              <a:t>S</a:t>
            </a:r>
            <a:r>
              <a:rPr sz="3050" b="1" spc="-370" dirty="0">
                <a:solidFill>
                  <a:srgbClr val="366E93"/>
                </a:solidFill>
                <a:latin typeface="Arial"/>
                <a:cs typeface="Arial"/>
              </a:rPr>
              <a:t> </a:t>
            </a:r>
            <a:r>
              <a:rPr sz="3050" b="1" spc="-180" dirty="0">
                <a:solidFill>
                  <a:srgbClr val="366E93"/>
                </a:solidFill>
                <a:latin typeface="Arial"/>
                <a:cs typeface="Arial"/>
              </a:rPr>
              <a:t>A</a:t>
            </a:r>
            <a:r>
              <a:rPr sz="3050" b="1" spc="70" dirty="0">
                <a:solidFill>
                  <a:srgbClr val="366E93"/>
                </a:solidFill>
                <a:latin typeface="Arial"/>
                <a:cs typeface="Arial"/>
              </a:rPr>
              <a:t> </a:t>
            </a:r>
            <a:r>
              <a:rPr sz="3050" b="1" spc="-100" dirty="0">
                <a:solidFill>
                  <a:srgbClr val="366E93"/>
                </a:solidFill>
                <a:latin typeface="Arial"/>
                <a:cs typeface="Arial"/>
              </a:rPr>
              <a:t>D</a:t>
            </a:r>
            <a:r>
              <a:rPr sz="3050" b="1" spc="-325" dirty="0">
                <a:solidFill>
                  <a:srgbClr val="366E93"/>
                </a:solidFill>
                <a:latin typeface="Arial"/>
                <a:cs typeface="Arial"/>
              </a:rPr>
              <a:t>E</a:t>
            </a:r>
            <a:r>
              <a:rPr sz="3050" b="1" spc="-335" dirty="0">
                <a:solidFill>
                  <a:srgbClr val="366E93"/>
                </a:solidFill>
                <a:latin typeface="Arial"/>
                <a:cs typeface="Arial"/>
              </a:rPr>
              <a:t>N</a:t>
            </a:r>
            <a:r>
              <a:rPr sz="3050" b="1" spc="-484" dirty="0">
                <a:solidFill>
                  <a:srgbClr val="366E93"/>
                </a:solidFill>
                <a:latin typeface="Arial"/>
                <a:cs typeface="Arial"/>
              </a:rPr>
              <a:t>T</a:t>
            </a:r>
            <a:r>
              <a:rPr sz="3050" b="1" spc="-60" dirty="0">
                <a:solidFill>
                  <a:srgbClr val="366E93"/>
                </a:solidFill>
                <a:latin typeface="Arial"/>
                <a:cs typeface="Arial"/>
              </a:rPr>
              <a:t>A</a:t>
            </a:r>
            <a:r>
              <a:rPr sz="3050" b="1" spc="-114" dirty="0">
                <a:solidFill>
                  <a:srgbClr val="366E93"/>
                </a:solidFill>
                <a:latin typeface="Arial"/>
                <a:cs typeface="Arial"/>
              </a:rPr>
              <a:t>L</a:t>
            </a:r>
            <a:r>
              <a:rPr sz="3050" b="1" spc="-235" dirty="0">
                <a:solidFill>
                  <a:srgbClr val="366E93"/>
                </a:solidFill>
                <a:latin typeface="Arial"/>
                <a:cs typeface="Arial"/>
              </a:rPr>
              <a:t> </a:t>
            </a:r>
            <a:r>
              <a:rPr sz="3050" b="1" spc="-325" dirty="0">
                <a:solidFill>
                  <a:srgbClr val="366E93"/>
                </a:solidFill>
                <a:latin typeface="Arial"/>
                <a:cs typeface="Arial"/>
              </a:rPr>
              <a:t>E</a:t>
            </a:r>
            <a:r>
              <a:rPr sz="3050" b="1" spc="25" dirty="0">
                <a:solidFill>
                  <a:srgbClr val="366E93"/>
                </a:solidFill>
                <a:latin typeface="Arial"/>
                <a:cs typeface="Arial"/>
              </a:rPr>
              <a:t>M</a:t>
            </a:r>
            <a:r>
              <a:rPr sz="3050" b="1" spc="-325" dirty="0">
                <a:solidFill>
                  <a:srgbClr val="366E93"/>
                </a:solidFill>
                <a:latin typeface="Arial"/>
                <a:cs typeface="Arial"/>
              </a:rPr>
              <a:t>E</a:t>
            </a:r>
            <a:r>
              <a:rPr sz="3050" b="1" spc="-225" dirty="0">
                <a:solidFill>
                  <a:srgbClr val="366E93"/>
                </a:solidFill>
                <a:latin typeface="Arial"/>
                <a:cs typeface="Arial"/>
              </a:rPr>
              <a:t>R</a:t>
            </a:r>
            <a:r>
              <a:rPr sz="3050" b="1" spc="-290" dirty="0">
                <a:solidFill>
                  <a:srgbClr val="366E93"/>
                </a:solidFill>
                <a:latin typeface="Arial"/>
                <a:cs typeface="Arial"/>
              </a:rPr>
              <a:t>G</a:t>
            </a:r>
            <a:r>
              <a:rPr sz="3050" b="1" spc="-325" dirty="0">
                <a:solidFill>
                  <a:srgbClr val="366E93"/>
                </a:solidFill>
                <a:latin typeface="Arial"/>
                <a:cs typeface="Arial"/>
              </a:rPr>
              <a:t>E</a:t>
            </a:r>
            <a:r>
              <a:rPr sz="3050" b="1" spc="-240" dirty="0">
                <a:solidFill>
                  <a:srgbClr val="366E93"/>
                </a:solidFill>
                <a:latin typeface="Arial"/>
                <a:cs typeface="Arial"/>
              </a:rPr>
              <a:t>N</a:t>
            </a:r>
            <a:r>
              <a:rPr sz="3050" b="1" spc="-525" dirty="0">
                <a:solidFill>
                  <a:srgbClr val="366E93"/>
                </a:solidFill>
                <a:latin typeface="Arial"/>
                <a:cs typeface="Arial"/>
              </a:rPr>
              <a:t>C</a:t>
            </a:r>
            <a:r>
              <a:rPr sz="3050" b="1" spc="-235" dirty="0">
                <a:solidFill>
                  <a:srgbClr val="366E93"/>
                </a:solidFill>
                <a:latin typeface="Arial"/>
                <a:cs typeface="Arial"/>
              </a:rPr>
              <a:t>Y</a:t>
            </a:r>
            <a:r>
              <a:rPr sz="3050" b="1" spc="15" dirty="0">
                <a:solidFill>
                  <a:srgbClr val="366E93"/>
                </a:solidFill>
                <a:latin typeface="Arial"/>
                <a:cs typeface="Arial"/>
              </a:rPr>
              <a:t>?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3585" y="1680332"/>
            <a:ext cx="2974340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282831"/>
                </a:solidFill>
                <a:latin typeface="Arial"/>
                <a:cs typeface="Arial"/>
              </a:rPr>
              <a:t>N</a:t>
            </a:r>
            <a:r>
              <a:rPr sz="800" b="1" spc="-15" dirty="0">
                <a:solidFill>
                  <a:srgbClr val="181116"/>
                </a:solidFill>
                <a:latin typeface="Arial"/>
                <a:cs typeface="Arial"/>
              </a:rPr>
              <a:t>ARA</a:t>
            </a:r>
            <a:r>
              <a:rPr sz="800" b="1" spc="85" dirty="0">
                <a:solidFill>
                  <a:srgbClr val="181116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181116"/>
                </a:solidFill>
                <a:latin typeface="Arial"/>
                <a:cs typeface="Arial"/>
              </a:rPr>
              <a:t>Dent</a:t>
            </a:r>
            <a:r>
              <a:rPr sz="800" b="1" spc="30" dirty="0">
                <a:solidFill>
                  <a:srgbClr val="181116"/>
                </a:solidFill>
                <a:latin typeface="Arial"/>
                <a:cs typeface="Arial"/>
              </a:rPr>
              <a:t>a</a:t>
            </a:r>
            <a:r>
              <a:rPr sz="800" b="1" spc="55" dirty="0">
                <a:solidFill>
                  <a:srgbClr val="310338"/>
                </a:solidFill>
                <a:latin typeface="Arial"/>
                <a:cs typeface="Arial"/>
              </a:rPr>
              <a:t>l</a:t>
            </a:r>
            <a:r>
              <a:rPr sz="800" b="1" spc="-85" dirty="0">
                <a:solidFill>
                  <a:srgbClr val="310338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181116"/>
                </a:solidFill>
                <a:latin typeface="Arial"/>
                <a:cs typeface="Arial"/>
              </a:rPr>
              <a:t>T</a:t>
            </a:r>
            <a:r>
              <a:rPr sz="800" b="1" spc="60" dirty="0">
                <a:solidFill>
                  <a:srgbClr val="181116"/>
                </a:solidFill>
                <a:latin typeface="Arial"/>
                <a:cs typeface="Arial"/>
              </a:rPr>
              <a:t>r</a:t>
            </a:r>
            <a:r>
              <a:rPr sz="800" b="1" spc="5" dirty="0">
                <a:solidFill>
                  <a:srgbClr val="1A004B"/>
                </a:solidFill>
                <a:latin typeface="Arial"/>
                <a:cs typeface="Arial"/>
              </a:rPr>
              <a:t>i</a:t>
            </a:r>
            <a:r>
              <a:rPr sz="800" b="1" spc="10" dirty="0">
                <a:solidFill>
                  <a:srgbClr val="181116"/>
                </a:solidFill>
                <a:latin typeface="Arial"/>
                <a:cs typeface="Arial"/>
              </a:rPr>
              <a:t>age</a:t>
            </a:r>
            <a:r>
              <a:rPr sz="800" b="1" spc="25" dirty="0">
                <a:solidFill>
                  <a:srgbClr val="181116"/>
                </a:solidFill>
                <a:latin typeface="Arial"/>
                <a:cs typeface="Arial"/>
              </a:rPr>
              <a:t> Shee</a:t>
            </a:r>
            <a:r>
              <a:rPr sz="800" b="1" spc="70" dirty="0">
                <a:solidFill>
                  <a:srgbClr val="181116"/>
                </a:solidFill>
                <a:latin typeface="Arial"/>
                <a:cs typeface="Arial"/>
              </a:rPr>
              <a:t>t</a:t>
            </a:r>
            <a:r>
              <a:rPr sz="800" b="1" spc="150" dirty="0">
                <a:solidFill>
                  <a:srgbClr val="565460"/>
                </a:solidFill>
                <a:latin typeface="Arial"/>
                <a:cs typeface="Arial"/>
              </a:rPr>
              <a:t>:</a:t>
            </a:r>
            <a:r>
              <a:rPr sz="800" b="1" spc="170" dirty="0">
                <a:solidFill>
                  <a:srgbClr val="282831"/>
                </a:solidFill>
                <a:latin typeface="Arial"/>
                <a:cs typeface="Arial"/>
              </a:rPr>
              <a:t>W</a:t>
            </a:r>
            <a:r>
              <a:rPr sz="800" b="1" spc="65" dirty="0">
                <a:solidFill>
                  <a:srgbClr val="0E0F2B"/>
                </a:solidFill>
                <a:latin typeface="Arial"/>
                <a:cs typeface="Arial"/>
              </a:rPr>
              <a:t>hat</a:t>
            </a:r>
            <a:r>
              <a:rPr sz="800" b="1" spc="-5" dirty="0">
                <a:solidFill>
                  <a:srgbClr val="0E0F2B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310338"/>
                </a:solidFill>
                <a:latin typeface="Arial"/>
                <a:cs typeface="Arial"/>
              </a:rPr>
              <a:t>i</a:t>
            </a:r>
            <a:r>
              <a:rPr sz="800" b="1" spc="-80" dirty="0">
                <a:solidFill>
                  <a:srgbClr val="181116"/>
                </a:solidFill>
                <a:latin typeface="Arial"/>
                <a:cs typeface="Arial"/>
              </a:rPr>
              <a:t>s</a:t>
            </a:r>
            <a:r>
              <a:rPr sz="800" b="1" spc="20" dirty="0">
                <a:solidFill>
                  <a:srgbClr val="181116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0E0F2B"/>
                </a:solidFill>
                <a:latin typeface="Arial"/>
                <a:cs typeface="Arial"/>
              </a:rPr>
              <a:t>a</a:t>
            </a:r>
            <a:r>
              <a:rPr sz="800" b="1" spc="5" dirty="0">
                <a:solidFill>
                  <a:srgbClr val="0E0F2B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181116"/>
                </a:solidFill>
                <a:latin typeface="Arial"/>
                <a:cs typeface="Arial"/>
              </a:rPr>
              <a:t>Dent</a:t>
            </a:r>
            <a:r>
              <a:rPr sz="800" b="1" spc="30" dirty="0">
                <a:solidFill>
                  <a:srgbClr val="181116"/>
                </a:solidFill>
                <a:latin typeface="Arial"/>
                <a:cs typeface="Arial"/>
              </a:rPr>
              <a:t>a</a:t>
            </a:r>
            <a:r>
              <a:rPr sz="800" b="1" spc="150" dirty="0">
                <a:solidFill>
                  <a:srgbClr val="1A004B"/>
                </a:solidFill>
                <a:latin typeface="Arial"/>
                <a:cs typeface="Arial"/>
              </a:rPr>
              <a:t>l</a:t>
            </a:r>
            <a:r>
              <a:rPr sz="800" b="1" spc="-130" dirty="0">
                <a:solidFill>
                  <a:srgbClr val="1A004B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181116"/>
                </a:solidFill>
                <a:latin typeface="Arial"/>
                <a:cs typeface="Arial"/>
              </a:rPr>
              <a:t>Emer</a:t>
            </a:r>
            <a:r>
              <a:rPr sz="800" b="1" dirty="0">
                <a:solidFill>
                  <a:srgbClr val="181116"/>
                </a:solidFill>
                <a:latin typeface="Arial"/>
                <a:cs typeface="Arial"/>
              </a:rPr>
              <a:t>g</a:t>
            </a:r>
            <a:r>
              <a:rPr sz="800" b="1" spc="20" dirty="0">
                <a:solidFill>
                  <a:srgbClr val="282831"/>
                </a:solidFill>
                <a:latin typeface="Arial"/>
                <a:cs typeface="Arial"/>
              </a:rPr>
              <a:t>e</a:t>
            </a:r>
            <a:r>
              <a:rPr sz="800" b="1" spc="25" dirty="0">
                <a:solidFill>
                  <a:srgbClr val="0E0F2B"/>
                </a:solidFill>
                <a:latin typeface="Arial"/>
                <a:cs typeface="Arial"/>
              </a:rPr>
              <a:t>n</a:t>
            </a:r>
            <a:r>
              <a:rPr sz="800" b="1" spc="-40" dirty="0">
                <a:solidFill>
                  <a:srgbClr val="0E0F2B"/>
                </a:solidFill>
                <a:latin typeface="Arial"/>
                <a:cs typeface="Arial"/>
              </a:rPr>
              <a:t>c</a:t>
            </a:r>
            <a:r>
              <a:rPr sz="800" b="1" spc="5" dirty="0">
                <a:solidFill>
                  <a:srgbClr val="282831"/>
                </a:solidFill>
                <a:latin typeface="Arial"/>
                <a:cs typeface="Arial"/>
              </a:rPr>
              <a:t>y?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950">
              <a:latin typeface="Times New Roman"/>
              <a:cs typeface="Times New Roman"/>
            </a:endParaRPr>
          </a:p>
          <a:p>
            <a:pPr marL="196215" indent="-76835">
              <a:lnSpc>
                <a:spcPct val="100000"/>
              </a:lnSpc>
              <a:buClr>
                <a:srgbClr val="181116"/>
              </a:buClr>
              <a:buFont typeface="Times New Roman"/>
              <a:buChar char="•"/>
              <a:tabLst>
                <a:tab pos="196850" algn="l"/>
              </a:tabLst>
            </a:pPr>
            <a:r>
              <a:rPr sz="1000" spc="-45" dirty="0">
                <a:solidFill>
                  <a:srgbClr val="464152"/>
                </a:solidFill>
                <a:latin typeface="Times New Roman"/>
                <a:cs typeface="Times New Roman"/>
              </a:rPr>
              <a:t>Facial</a:t>
            </a:r>
            <a:r>
              <a:rPr sz="1000" spc="-4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solidFill>
                  <a:srgbClr val="464152"/>
                </a:solidFill>
                <a:latin typeface="Times New Roman"/>
                <a:cs typeface="Times New Roman"/>
              </a:rPr>
              <a:t>Swelling</a:t>
            </a:r>
            <a:endParaRPr sz="1000">
              <a:latin typeface="Times New Roman"/>
              <a:cs typeface="Times New Roman"/>
            </a:endParaRPr>
          </a:p>
          <a:p>
            <a:pPr marL="196215" indent="-76835">
              <a:lnSpc>
                <a:spcPct val="100000"/>
              </a:lnSpc>
              <a:spcBef>
                <a:spcPts val="155"/>
              </a:spcBef>
              <a:buClr>
                <a:srgbClr val="181116"/>
              </a:buClr>
              <a:buFont typeface="Times New Roman"/>
              <a:buChar char="•"/>
              <a:tabLst>
                <a:tab pos="196850" algn="l"/>
              </a:tabLst>
            </a:pPr>
            <a:r>
              <a:rPr sz="1000" spc="-90" dirty="0">
                <a:solidFill>
                  <a:srgbClr val="464152"/>
                </a:solidFill>
                <a:latin typeface="Times New Roman"/>
                <a:cs typeface="Times New Roman"/>
              </a:rPr>
              <a:t>Ch</a:t>
            </a:r>
            <a:r>
              <a:rPr sz="1000" spc="-25" dirty="0">
                <a:solidFill>
                  <a:srgbClr val="464152"/>
                </a:solidFill>
                <a:latin typeface="Times New Roman"/>
                <a:cs typeface="Times New Roman"/>
              </a:rPr>
              <a:t>i</a:t>
            </a:r>
            <a:r>
              <a:rPr sz="1000" spc="-50" dirty="0">
                <a:solidFill>
                  <a:srgbClr val="2F5674"/>
                </a:solidFill>
                <a:latin typeface="Times New Roman"/>
                <a:cs typeface="Times New Roman"/>
              </a:rPr>
              <a:t>l</a:t>
            </a:r>
            <a:r>
              <a:rPr sz="1000" spc="-15" dirty="0">
                <a:solidFill>
                  <a:srgbClr val="464152"/>
                </a:solidFill>
                <a:latin typeface="Times New Roman"/>
                <a:cs typeface="Times New Roman"/>
              </a:rPr>
              <a:t>d</a:t>
            </a:r>
            <a:r>
              <a:rPr sz="1000" spc="-85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565460"/>
                </a:solidFill>
                <a:latin typeface="Times New Roman"/>
                <a:cs typeface="Times New Roman"/>
              </a:rPr>
              <a:t>in</a:t>
            </a:r>
            <a:r>
              <a:rPr sz="1000" spc="-40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solidFill>
                  <a:srgbClr val="464152"/>
                </a:solidFill>
                <a:latin typeface="Times New Roman"/>
                <a:cs typeface="Times New Roman"/>
              </a:rPr>
              <a:t>Pain</a:t>
            </a:r>
            <a:endParaRPr sz="1000">
              <a:latin typeface="Times New Roman"/>
              <a:cs typeface="Times New Roman"/>
            </a:endParaRPr>
          </a:p>
          <a:p>
            <a:pPr marL="196215" indent="-76835">
              <a:lnSpc>
                <a:spcPct val="100000"/>
              </a:lnSpc>
              <a:spcBef>
                <a:spcPts val="200"/>
              </a:spcBef>
              <a:buClr>
                <a:srgbClr val="181116"/>
              </a:buClr>
              <a:buFont typeface="Times New Roman"/>
              <a:buChar char="•"/>
              <a:tabLst>
                <a:tab pos="196850" algn="l"/>
              </a:tabLst>
            </a:pPr>
            <a:r>
              <a:rPr sz="1000" spc="-25" dirty="0">
                <a:solidFill>
                  <a:srgbClr val="464152"/>
                </a:solidFill>
                <a:latin typeface="Times New Roman"/>
                <a:cs typeface="Times New Roman"/>
              </a:rPr>
              <a:t>Pregnant</a:t>
            </a:r>
            <a:r>
              <a:rPr sz="1000" spc="8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55" dirty="0">
                <a:solidFill>
                  <a:srgbClr val="565460"/>
                </a:solidFill>
                <a:latin typeface="Times New Roman"/>
                <a:cs typeface="Times New Roman"/>
              </a:rPr>
              <a:t>woman</a:t>
            </a:r>
            <a:r>
              <a:rPr sz="1000" spc="80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565460"/>
                </a:solidFill>
                <a:latin typeface="Times New Roman"/>
                <a:cs typeface="Times New Roman"/>
              </a:rPr>
              <a:t>in</a:t>
            </a:r>
            <a:r>
              <a:rPr sz="1000" spc="5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565460"/>
                </a:solidFill>
                <a:latin typeface="Times New Roman"/>
                <a:cs typeface="Times New Roman"/>
              </a:rPr>
              <a:t>pain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7460" y="2057647"/>
            <a:ext cx="421005" cy="191135"/>
          </a:xfrm>
          <a:custGeom>
            <a:avLst/>
            <a:gdLst/>
            <a:ahLst/>
            <a:cxnLst/>
            <a:rect l="l" t="t" r="r" b="b"/>
            <a:pathLst>
              <a:path w="421004" h="191135">
                <a:moveTo>
                  <a:pt x="0" y="0"/>
                </a:moveTo>
                <a:lnTo>
                  <a:pt x="420942" y="0"/>
                </a:lnTo>
                <a:lnTo>
                  <a:pt x="420942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95517" y="2076972"/>
            <a:ext cx="4445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0" dirty="0">
                <a:solidFill>
                  <a:srgbClr val="CADAE4"/>
                </a:solidFill>
                <a:latin typeface="Arial"/>
                <a:cs typeface="Arial"/>
              </a:rPr>
              <a:t>Dent</a:t>
            </a:r>
            <a:r>
              <a:rPr sz="1100" spc="-70" dirty="0">
                <a:solidFill>
                  <a:srgbClr val="CADAE4"/>
                </a:solidFill>
                <a:latin typeface="Arial"/>
                <a:cs typeface="Arial"/>
              </a:rPr>
              <a:t>a</a:t>
            </a:r>
            <a:r>
              <a:rPr sz="1100" spc="335" dirty="0">
                <a:solidFill>
                  <a:srgbClr val="E6EBED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6552" y="2235777"/>
            <a:ext cx="653415" cy="191135"/>
          </a:xfrm>
          <a:custGeom>
            <a:avLst/>
            <a:gdLst/>
            <a:ahLst/>
            <a:cxnLst/>
            <a:rect l="l" t="t" r="r" b="b"/>
            <a:pathLst>
              <a:path w="653414" h="191135">
                <a:moveTo>
                  <a:pt x="0" y="0"/>
                </a:moveTo>
                <a:lnTo>
                  <a:pt x="653207" y="0"/>
                </a:lnTo>
                <a:lnTo>
                  <a:pt x="653207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64889" y="2255101"/>
            <a:ext cx="6680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85" dirty="0">
                <a:solidFill>
                  <a:srgbClr val="E6EBED"/>
                </a:solidFill>
                <a:latin typeface="Arial"/>
                <a:cs typeface="Arial"/>
              </a:rPr>
              <a:t>E</a:t>
            </a:r>
            <a:r>
              <a:rPr sz="1100" spc="-85" dirty="0">
                <a:solidFill>
                  <a:srgbClr val="CADAE4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CADAE4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E6EBED"/>
                </a:solidFill>
                <a:latin typeface="Arial"/>
                <a:cs typeface="Arial"/>
              </a:rPr>
              <a:t>r</a:t>
            </a:r>
            <a:r>
              <a:rPr sz="1100" spc="-55" dirty="0">
                <a:solidFill>
                  <a:srgbClr val="CADAE4"/>
                </a:solidFill>
                <a:latin typeface="Arial"/>
                <a:cs typeface="Arial"/>
              </a:rPr>
              <a:t>g</a:t>
            </a:r>
            <a:r>
              <a:rPr sz="1100" spc="-45" dirty="0">
                <a:solidFill>
                  <a:srgbClr val="CADAE4"/>
                </a:solidFill>
                <a:latin typeface="Arial"/>
                <a:cs typeface="Arial"/>
              </a:rPr>
              <a:t>ency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0626" y="2413906"/>
            <a:ext cx="938530" cy="191135"/>
          </a:xfrm>
          <a:custGeom>
            <a:avLst/>
            <a:gdLst/>
            <a:ahLst/>
            <a:cxnLst/>
            <a:rect l="l" t="t" r="r" b="b"/>
            <a:pathLst>
              <a:path w="938529" h="191135">
                <a:moveTo>
                  <a:pt x="0" y="0"/>
                </a:moveTo>
                <a:lnTo>
                  <a:pt x="938455" y="0"/>
                </a:lnTo>
                <a:lnTo>
                  <a:pt x="938455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16447" y="2433231"/>
            <a:ext cx="958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0" dirty="0">
                <a:solidFill>
                  <a:srgbClr val="CADAE4"/>
                </a:solidFill>
                <a:latin typeface="Arial"/>
                <a:cs typeface="Arial"/>
              </a:rPr>
              <a:t>(same</a:t>
            </a:r>
            <a:r>
              <a:rPr sz="1100" spc="1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CADAE4"/>
                </a:solidFill>
                <a:latin typeface="Arial"/>
                <a:cs typeface="Arial"/>
              </a:rPr>
              <a:t>day</a:t>
            </a:r>
            <a:r>
              <a:rPr sz="1100" spc="1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CADAE4"/>
                </a:solidFill>
                <a:latin typeface="Arial"/>
                <a:cs typeface="Arial"/>
              </a:rPr>
              <a:t>c</a:t>
            </a:r>
            <a:r>
              <a:rPr sz="1100" spc="-40" dirty="0">
                <a:solidFill>
                  <a:srgbClr val="CADAE4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E6EBED"/>
                </a:solidFill>
                <a:latin typeface="Arial"/>
                <a:cs typeface="Arial"/>
              </a:rPr>
              <a:t>r</a:t>
            </a:r>
            <a:r>
              <a:rPr sz="1100" spc="-65" dirty="0">
                <a:solidFill>
                  <a:srgbClr val="CADAE4"/>
                </a:solidFill>
                <a:latin typeface="Arial"/>
                <a:cs typeface="Arial"/>
              </a:rPr>
              <a:t>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0463" y="2937065"/>
            <a:ext cx="122110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indent="-76835">
              <a:lnSpc>
                <a:spcPct val="100000"/>
              </a:lnSpc>
              <a:buClr>
                <a:srgbClr val="181116"/>
              </a:buClr>
              <a:buFont typeface="Times New Roman"/>
              <a:buChar char="•"/>
              <a:tabLst>
                <a:tab pos="90170" algn="l"/>
              </a:tabLst>
            </a:pPr>
            <a:r>
              <a:rPr sz="1000" spc="-15" dirty="0">
                <a:solidFill>
                  <a:srgbClr val="464152"/>
                </a:solidFill>
                <a:latin typeface="Times New Roman"/>
                <a:cs typeface="Times New Roman"/>
              </a:rPr>
              <a:t>Pa</a:t>
            </a:r>
            <a:r>
              <a:rPr sz="1000" dirty="0">
                <a:solidFill>
                  <a:srgbClr val="464152"/>
                </a:solidFill>
                <a:latin typeface="Times New Roman"/>
                <a:cs typeface="Times New Roman"/>
              </a:rPr>
              <a:t>t</a:t>
            </a:r>
            <a:r>
              <a:rPr sz="1000" spc="-55" dirty="0">
                <a:solidFill>
                  <a:srgbClr val="2F5674"/>
                </a:solidFill>
                <a:latin typeface="Times New Roman"/>
                <a:cs typeface="Times New Roman"/>
              </a:rPr>
              <a:t>i</a:t>
            </a:r>
            <a:r>
              <a:rPr sz="1000" spc="10" dirty="0">
                <a:solidFill>
                  <a:srgbClr val="464152"/>
                </a:solidFill>
                <a:latin typeface="Times New Roman"/>
                <a:cs typeface="Times New Roman"/>
              </a:rPr>
              <a:t>ent</a:t>
            </a:r>
            <a:r>
              <a:rPr sz="1000" spc="-7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565460"/>
                </a:solidFill>
                <a:latin typeface="Times New Roman"/>
                <a:cs typeface="Times New Roman"/>
              </a:rPr>
              <a:t>in</a:t>
            </a:r>
            <a:r>
              <a:rPr sz="1000" spc="5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464152"/>
                </a:solidFill>
                <a:latin typeface="Times New Roman"/>
                <a:cs typeface="Times New Roman"/>
              </a:rPr>
              <a:t>acute</a:t>
            </a:r>
            <a:r>
              <a:rPr sz="1000" spc="-4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565460"/>
                </a:solidFill>
                <a:latin typeface="Times New Roman"/>
                <a:cs typeface="Times New Roman"/>
              </a:rPr>
              <a:t>pain</a:t>
            </a:r>
            <a:endParaRPr sz="1000">
              <a:latin typeface="Times New Roman"/>
              <a:cs typeface="Times New Roman"/>
            </a:endParaRPr>
          </a:p>
          <a:p>
            <a:pPr marL="89535" indent="-76835">
              <a:lnSpc>
                <a:spcPct val="100000"/>
              </a:lnSpc>
              <a:spcBef>
                <a:spcPts val="155"/>
              </a:spcBef>
              <a:buClr>
                <a:srgbClr val="181116"/>
              </a:buClr>
              <a:buFont typeface="Times New Roman"/>
              <a:buChar char="•"/>
              <a:tabLst>
                <a:tab pos="90170" algn="l"/>
              </a:tabLst>
            </a:pPr>
            <a:r>
              <a:rPr sz="1000" spc="-35" dirty="0">
                <a:solidFill>
                  <a:srgbClr val="464152"/>
                </a:solidFill>
                <a:latin typeface="Times New Roman"/>
                <a:cs typeface="Times New Roman"/>
              </a:rPr>
              <a:t>Severe</a:t>
            </a:r>
            <a:r>
              <a:rPr sz="100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464152"/>
                </a:solidFill>
                <a:latin typeface="Times New Roman"/>
                <a:cs typeface="Times New Roman"/>
              </a:rPr>
              <a:t>trauma</a:t>
            </a:r>
            <a:r>
              <a:rPr sz="1000" spc="2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2F3B59"/>
                </a:solidFill>
                <a:latin typeface="Times New Roman"/>
                <a:cs typeface="Times New Roman"/>
              </a:rPr>
              <a:t>to</a:t>
            </a:r>
            <a:r>
              <a:rPr sz="1000" spc="-45" dirty="0">
                <a:solidFill>
                  <a:srgbClr val="2F3B5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464152"/>
                </a:solidFill>
                <a:latin typeface="Times New Roman"/>
                <a:cs typeface="Times New Roman"/>
              </a:rPr>
              <a:t>teeth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7488" y="2877045"/>
            <a:ext cx="836930" cy="191135"/>
          </a:xfrm>
          <a:custGeom>
            <a:avLst/>
            <a:gdLst/>
            <a:ahLst/>
            <a:cxnLst/>
            <a:rect l="l" t="t" r="r" b="b"/>
            <a:pathLst>
              <a:path w="836929" h="191135">
                <a:moveTo>
                  <a:pt x="0" y="0"/>
                </a:moveTo>
                <a:lnTo>
                  <a:pt x="836774" y="0"/>
                </a:lnTo>
                <a:lnTo>
                  <a:pt x="836774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75824" y="2896368"/>
            <a:ext cx="8445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0" dirty="0">
                <a:solidFill>
                  <a:srgbClr val="CADAE4"/>
                </a:solidFill>
                <a:latin typeface="Arial"/>
                <a:cs typeface="Arial"/>
              </a:rPr>
              <a:t>Urgent</a:t>
            </a:r>
            <a:r>
              <a:rPr sz="1100" spc="-1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CADAE4"/>
                </a:solidFill>
                <a:latin typeface="Arial"/>
                <a:cs typeface="Arial"/>
              </a:rPr>
              <a:t>Dental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48734" y="3055174"/>
            <a:ext cx="273050" cy="191135"/>
          </a:xfrm>
          <a:custGeom>
            <a:avLst/>
            <a:gdLst/>
            <a:ahLst/>
            <a:cxnLst/>
            <a:rect l="l" t="t" r="r" b="b"/>
            <a:pathLst>
              <a:path w="273050" h="191135">
                <a:moveTo>
                  <a:pt x="0" y="0"/>
                </a:moveTo>
                <a:lnTo>
                  <a:pt x="272825" y="0"/>
                </a:lnTo>
                <a:lnTo>
                  <a:pt x="272825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43019" y="3074498"/>
            <a:ext cx="2952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60" dirty="0">
                <a:solidFill>
                  <a:srgbClr val="CADAE4"/>
                </a:solidFill>
                <a:latin typeface="Arial"/>
                <a:cs typeface="Arial"/>
              </a:rPr>
              <a:t>C</a:t>
            </a:r>
            <a:r>
              <a:rPr sz="1100" spc="-35" dirty="0">
                <a:solidFill>
                  <a:srgbClr val="CADAE4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E6EBED"/>
                </a:solidFill>
                <a:latin typeface="Arial"/>
                <a:cs typeface="Arial"/>
              </a:rPr>
              <a:t>r</a:t>
            </a:r>
            <a:r>
              <a:rPr sz="1100" spc="-80" dirty="0">
                <a:solidFill>
                  <a:srgbClr val="CADAE4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0002" y="3304556"/>
            <a:ext cx="829310" cy="191135"/>
          </a:xfrm>
          <a:prstGeom prst="rect">
            <a:avLst/>
          </a:prstGeom>
          <a:solidFill>
            <a:srgbClr val="5485B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ct val="100000"/>
              </a:lnSpc>
            </a:pPr>
            <a:r>
              <a:rPr sz="1100" spc="-10" dirty="0">
                <a:solidFill>
                  <a:srgbClr val="CADAE4"/>
                </a:solidFill>
                <a:latin typeface="Arial"/>
                <a:cs typeface="Arial"/>
              </a:rPr>
              <a:t>(24-48</a:t>
            </a:r>
            <a:r>
              <a:rPr sz="1100" spc="-9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CADAE4"/>
                </a:solidFill>
                <a:latin typeface="Arial"/>
                <a:cs typeface="Arial"/>
              </a:rPr>
              <a:t>ho</a:t>
            </a:r>
            <a:r>
              <a:rPr sz="1100" spc="-40" dirty="0">
                <a:solidFill>
                  <a:srgbClr val="CADAE4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E6EBED"/>
                </a:solidFill>
                <a:latin typeface="Arial"/>
                <a:cs typeface="Arial"/>
              </a:rPr>
              <a:t>r</a:t>
            </a:r>
            <a:r>
              <a:rPr sz="1100" spc="-60" dirty="0">
                <a:solidFill>
                  <a:srgbClr val="CADAE4"/>
                </a:solidFill>
                <a:latin typeface="Arial"/>
                <a:cs typeface="Arial"/>
              </a:rPr>
              <a:t>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0463" y="3732711"/>
            <a:ext cx="119634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indent="-76835">
              <a:lnSpc>
                <a:spcPct val="100000"/>
              </a:lnSpc>
              <a:buClr>
                <a:srgbClr val="181116"/>
              </a:buClr>
              <a:buFont typeface="Times New Roman"/>
              <a:buChar char="•"/>
              <a:tabLst>
                <a:tab pos="90170" algn="l"/>
              </a:tabLst>
            </a:pPr>
            <a:r>
              <a:rPr sz="1000" spc="-80" dirty="0">
                <a:solidFill>
                  <a:srgbClr val="464152"/>
                </a:solidFill>
                <a:latin typeface="Times New Roman"/>
                <a:cs typeface="Times New Roman"/>
              </a:rPr>
              <a:t>Mild</a:t>
            </a:r>
            <a:r>
              <a:rPr sz="1000" spc="6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64152"/>
                </a:solidFill>
                <a:latin typeface="Times New Roman"/>
                <a:cs typeface="Times New Roman"/>
              </a:rPr>
              <a:t>or</a:t>
            </a:r>
            <a:r>
              <a:rPr sz="1000" spc="-8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464152"/>
                </a:solidFill>
                <a:latin typeface="Times New Roman"/>
                <a:cs typeface="Times New Roman"/>
              </a:rPr>
              <a:t>moderate</a:t>
            </a:r>
            <a:r>
              <a:rPr sz="1000" spc="10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464152"/>
                </a:solidFill>
                <a:latin typeface="Times New Roman"/>
                <a:cs typeface="Times New Roman"/>
              </a:rPr>
              <a:t>pain</a:t>
            </a:r>
            <a:endParaRPr sz="1000">
              <a:latin typeface="Times New Roman"/>
              <a:cs typeface="Times New Roman"/>
            </a:endParaRPr>
          </a:p>
          <a:p>
            <a:pPr marL="89535" indent="-76835">
              <a:lnSpc>
                <a:spcPct val="100000"/>
              </a:lnSpc>
              <a:spcBef>
                <a:spcPts val="155"/>
              </a:spcBef>
              <a:buClr>
                <a:srgbClr val="181116"/>
              </a:buClr>
              <a:buFont typeface="Times New Roman"/>
              <a:buChar char="•"/>
              <a:tabLst>
                <a:tab pos="90170" algn="l"/>
              </a:tabLst>
            </a:pPr>
            <a:r>
              <a:rPr sz="1000" spc="-55" dirty="0">
                <a:solidFill>
                  <a:srgbClr val="464152"/>
                </a:solidFill>
                <a:latin typeface="Times New Roman"/>
                <a:cs typeface="Times New Roman"/>
              </a:rPr>
              <a:t>Minor</a:t>
            </a:r>
            <a:r>
              <a:rPr sz="1000" spc="70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464152"/>
                </a:solidFill>
                <a:latin typeface="Times New Roman"/>
                <a:cs typeface="Times New Roman"/>
              </a:rPr>
              <a:t>dent</a:t>
            </a:r>
            <a:r>
              <a:rPr sz="1000" spc="5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1000" spc="-60" dirty="0">
                <a:solidFill>
                  <a:srgbClr val="2F5674"/>
                </a:solidFill>
                <a:latin typeface="Times New Roman"/>
                <a:cs typeface="Times New Roman"/>
              </a:rPr>
              <a:t>l</a:t>
            </a:r>
            <a:r>
              <a:rPr sz="1000" spc="-100" dirty="0">
                <a:solidFill>
                  <a:srgbClr val="2F5674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2F3B59"/>
                </a:solidFill>
                <a:latin typeface="Times New Roman"/>
                <a:cs typeface="Times New Roman"/>
              </a:rPr>
              <a:t>t</a:t>
            </a:r>
            <a:r>
              <a:rPr sz="1000" spc="-25" dirty="0">
                <a:solidFill>
                  <a:srgbClr val="565460"/>
                </a:solidFill>
                <a:latin typeface="Times New Roman"/>
                <a:cs typeface="Times New Roman"/>
              </a:rPr>
              <a:t>rauma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3737" y="3660816"/>
            <a:ext cx="905510" cy="191135"/>
          </a:xfrm>
          <a:custGeom>
            <a:avLst/>
            <a:gdLst/>
            <a:ahLst/>
            <a:cxnLst/>
            <a:rect l="l" t="t" r="r" b="b"/>
            <a:pathLst>
              <a:path w="905510" h="191135">
                <a:moveTo>
                  <a:pt x="0" y="0"/>
                </a:moveTo>
                <a:lnTo>
                  <a:pt x="905099" y="0"/>
                </a:lnTo>
                <a:lnTo>
                  <a:pt x="905099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52073" y="3680140"/>
            <a:ext cx="90551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40" dirty="0">
                <a:solidFill>
                  <a:srgbClr val="E6EBED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CADAE4"/>
                </a:solidFill>
                <a:latin typeface="Arial"/>
                <a:cs typeface="Arial"/>
              </a:rPr>
              <a:t>o</a:t>
            </a:r>
            <a:r>
              <a:rPr sz="1100" spc="-55" dirty="0">
                <a:solidFill>
                  <a:srgbClr val="CADAE4"/>
                </a:solidFill>
                <a:latin typeface="Arial"/>
                <a:cs typeface="Arial"/>
              </a:rPr>
              <a:t>u</a:t>
            </a:r>
            <a:r>
              <a:rPr sz="1100" spc="100" dirty="0">
                <a:solidFill>
                  <a:srgbClr val="E6EBED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CADAE4"/>
                </a:solidFill>
                <a:latin typeface="Arial"/>
                <a:cs typeface="Arial"/>
              </a:rPr>
              <a:t>i</a:t>
            </a:r>
            <a:r>
              <a:rPr sz="1100" spc="-55" dirty="0">
                <a:solidFill>
                  <a:srgbClr val="CADAE4"/>
                </a:solidFill>
                <a:latin typeface="Arial"/>
                <a:cs typeface="Arial"/>
              </a:rPr>
              <a:t>ne</a:t>
            </a:r>
            <a:r>
              <a:rPr sz="1100" spc="12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CADAE4"/>
                </a:solidFill>
                <a:latin typeface="Arial"/>
                <a:cs typeface="Arial"/>
              </a:rPr>
              <a:t>De</a:t>
            </a:r>
            <a:r>
              <a:rPr sz="1100" spc="-114" dirty="0">
                <a:solidFill>
                  <a:srgbClr val="CADAE4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E6EBED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CADAE4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54671" y="3838945"/>
            <a:ext cx="273050" cy="191135"/>
          </a:xfrm>
          <a:custGeom>
            <a:avLst/>
            <a:gdLst/>
            <a:ahLst/>
            <a:cxnLst/>
            <a:rect l="l" t="t" r="r" b="b"/>
            <a:pathLst>
              <a:path w="273050" h="191135">
                <a:moveTo>
                  <a:pt x="0" y="0"/>
                </a:moveTo>
                <a:lnTo>
                  <a:pt x="272825" y="0"/>
                </a:lnTo>
                <a:lnTo>
                  <a:pt x="272825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48956" y="3858270"/>
            <a:ext cx="2921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5" dirty="0">
                <a:solidFill>
                  <a:srgbClr val="CADAE4"/>
                </a:solidFill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45317" y="4088327"/>
            <a:ext cx="683260" cy="191135"/>
          </a:xfrm>
          <a:custGeom>
            <a:avLst/>
            <a:gdLst/>
            <a:ahLst/>
            <a:cxnLst/>
            <a:rect l="l" t="t" r="r" b="b"/>
            <a:pathLst>
              <a:path w="683260" h="191135">
                <a:moveTo>
                  <a:pt x="0" y="0"/>
                </a:moveTo>
                <a:lnTo>
                  <a:pt x="683135" y="0"/>
                </a:lnTo>
                <a:lnTo>
                  <a:pt x="683135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86759" y="4107651"/>
            <a:ext cx="1058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5580" algn="l"/>
                <a:tab pos="1045210" algn="l"/>
              </a:tabLst>
            </a:pPr>
            <a:r>
              <a:rPr sz="1100" u="heavy" spc="-5" dirty="0">
                <a:solidFill>
                  <a:srgbClr val="CADAE4"/>
                </a:solidFill>
                <a:latin typeface="Arial"/>
                <a:cs typeface="Arial"/>
              </a:rPr>
              <a:t> 	</a:t>
            </a:r>
            <a:r>
              <a:rPr sz="1100" u="heavy" spc="-15" dirty="0">
                <a:solidFill>
                  <a:srgbClr val="CADAE4"/>
                </a:solidFill>
                <a:latin typeface="Arial"/>
                <a:cs typeface="Arial"/>
              </a:rPr>
              <a:t>(</a:t>
            </a:r>
            <a:r>
              <a:rPr sz="1100" u="heavy" spc="-35" dirty="0">
                <a:solidFill>
                  <a:srgbClr val="CADAE4"/>
                </a:solidFill>
                <a:latin typeface="Arial"/>
                <a:cs typeface="Arial"/>
              </a:rPr>
              <a:t>2</a:t>
            </a:r>
            <a:r>
              <a:rPr sz="1100" u="heavy" spc="0" dirty="0">
                <a:solidFill>
                  <a:srgbClr val="F7FDF7"/>
                </a:solidFill>
                <a:latin typeface="Arial"/>
                <a:cs typeface="Arial"/>
              </a:rPr>
              <a:t>-</a:t>
            </a:r>
            <a:r>
              <a:rPr sz="1100" u="heavy" spc="-20" dirty="0">
                <a:solidFill>
                  <a:srgbClr val="CADAE4"/>
                </a:solidFill>
                <a:latin typeface="Arial"/>
                <a:cs typeface="Arial"/>
              </a:rPr>
              <a:t>6</a:t>
            </a:r>
            <a:r>
              <a:rPr sz="1100" u="heavy" spc="-15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u="heavy" spc="-50" dirty="0">
                <a:solidFill>
                  <a:srgbClr val="CADAE4"/>
                </a:solidFill>
                <a:latin typeface="Arial"/>
                <a:cs typeface="Arial"/>
              </a:rPr>
              <a:t>wee</a:t>
            </a:r>
            <a:r>
              <a:rPr sz="1100" u="heavy" spc="-18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u="heavy" spc="-90" dirty="0">
                <a:solidFill>
                  <a:srgbClr val="E6EBED"/>
                </a:solidFill>
                <a:latin typeface="Arial"/>
                <a:cs typeface="Arial"/>
              </a:rPr>
              <a:t>k</a:t>
            </a:r>
            <a:r>
              <a:rPr sz="1100" u="heavy" spc="-60" dirty="0">
                <a:solidFill>
                  <a:srgbClr val="CADAE4"/>
                </a:solidFill>
                <a:latin typeface="Arial"/>
                <a:cs typeface="Arial"/>
              </a:rPr>
              <a:t>s)</a:t>
            </a:r>
            <a:r>
              <a:rPr sz="1100" u="heavy" spc="-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1100" u="heavy" dirty="0">
                <a:solidFill>
                  <a:srgbClr val="CADAE4"/>
                </a:solid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4526" y="4552108"/>
            <a:ext cx="2825115" cy="151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1000" spc="-75" dirty="0">
                <a:solidFill>
                  <a:srgbClr val="565460"/>
                </a:solidFill>
                <a:latin typeface="Times New Roman"/>
                <a:cs typeface="Times New Roman"/>
              </a:rPr>
              <a:t>When</a:t>
            </a:r>
            <a:r>
              <a:rPr sz="1000" spc="10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45" dirty="0">
                <a:solidFill>
                  <a:srgbClr val="565460"/>
                </a:solidFill>
                <a:latin typeface="Times New Roman"/>
                <a:cs typeface="Times New Roman"/>
              </a:rPr>
              <a:t>should</a:t>
            </a:r>
            <a:r>
              <a:rPr sz="1000" spc="-15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65460"/>
                </a:solidFill>
                <a:latin typeface="Times New Roman"/>
                <a:cs typeface="Times New Roman"/>
              </a:rPr>
              <a:t>a</a:t>
            </a:r>
            <a:r>
              <a:rPr sz="1000" spc="-45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565460"/>
                </a:solidFill>
                <a:latin typeface="Times New Roman"/>
                <a:cs typeface="Times New Roman"/>
              </a:rPr>
              <a:t>pa</a:t>
            </a:r>
            <a:r>
              <a:rPr sz="1000" spc="15" dirty="0">
                <a:solidFill>
                  <a:srgbClr val="565460"/>
                </a:solidFill>
                <a:latin typeface="Times New Roman"/>
                <a:cs typeface="Times New Roman"/>
              </a:rPr>
              <a:t>t</a:t>
            </a:r>
            <a:r>
              <a:rPr sz="1000" spc="-100" dirty="0">
                <a:solidFill>
                  <a:srgbClr val="7E706B"/>
                </a:solidFill>
                <a:latin typeface="Times New Roman"/>
                <a:cs typeface="Times New Roman"/>
              </a:rPr>
              <a:t>i</a:t>
            </a:r>
            <a:r>
              <a:rPr sz="1000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1000" spc="-25" dirty="0">
                <a:solidFill>
                  <a:srgbClr val="565460"/>
                </a:solidFill>
                <a:latin typeface="Times New Roman"/>
                <a:cs typeface="Times New Roman"/>
              </a:rPr>
              <a:t>n</a:t>
            </a:r>
            <a:r>
              <a:rPr sz="1000" spc="50" dirty="0">
                <a:solidFill>
                  <a:srgbClr val="2F5674"/>
                </a:solidFill>
                <a:latin typeface="Times New Roman"/>
                <a:cs typeface="Times New Roman"/>
              </a:rPr>
              <a:t>t</a:t>
            </a:r>
            <a:r>
              <a:rPr sz="1000" spc="-70" dirty="0">
                <a:solidFill>
                  <a:srgbClr val="2F5674"/>
                </a:solidFill>
                <a:latin typeface="Times New Roman"/>
                <a:cs typeface="Times New Roman"/>
              </a:rPr>
              <a:t> </a:t>
            </a:r>
            <a:r>
              <a:rPr sz="1000" spc="-30" dirty="0">
                <a:solidFill>
                  <a:srgbClr val="565460"/>
                </a:solidFill>
                <a:latin typeface="Times New Roman"/>
                <a:cs typeface="Times New Roman"/>
              </a:rPr>
              <a:t>be</a:t>
            </a:r>
            <a:r>
              <a:rPr sz="1000" spc="-25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565460"/>
                </a:solidFill>
                <a:latin typeface="Times New Roman"/>
                <a:cs typeface="Times New Roman"/>
              </a:rPr>
              <a:t>sent</a:t>
            </a:r>
            <a:r>
              <a:rPr sz="1000" spc="-85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565460"/>
                </a:solidFill>
                <a:latin typeface="Times New Roman"/>
                <a:cs typeface="Times New Roman"/>
              </a:rPr>
              <a:t>directly</a:t>
            </a:r>
            <a:r>
              <a:rPr sz="1000" spc="-40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565460"/>
                </a:solidFill>
                <a:latin typeface="Times New Roman"/>
                <a:cs typeface="Times New Roman"/>
              </a:rPr>
              <a:t>t</a:t>
            </a:r>
            <a:r>
              <a:rPr sz="1000" spc="160" dirty="0">
                <a:solidFill>
                  <a:srgbClr val="565460"/>
                </a:solidFill>
                <a:latin typeface="Times New Roman"/>
                <a:cs typeface="Times New Roman"/>
              </a:rPr>
              <a:t>o</a:t>
            </a:r>
            <a:r>
              <a:rPr sz="1000" dirty="0">
                <a:solidFill>
                  <a:srgbClr val="565460"/>
                </a:solidFill>
                <a:latin typeface="Times New Roman"/>
                <a:cs typeface="Times New Roman"/>
              </a:rPr>
              <a:t>the</a:t>
            </a:r>
            <a:r>
              <a:rPr sz="1000" spc="10" dirty="0">
                <a:solidFill>
                  <a:srgbClr val="565460"/>
                </a:solidFill>
                <a:latin typeface="Times New Roman"/>
                <a:cs typeface="Times New Roman"/>
              </a:rPr>
              <a:t> </a:t>
            </a:r>
            <a:r>
              <a:rPr sz="1000" spc="-140" dirty="0">
                <a:solidFill>
                  <a:srgbClr val="565460"/>
                </a:solidFill>
                <a:latin typeface="Times New Roman"/>
                <a:cs typeface="Times New Roman"/>
              </a:rPr>
              <a:t>ER?</a:t>
            </a:r>
            <a:endParaRPr sz="1000">
              <a:latin typeface="Times New Roman"/>
              <a:cs typeface="Times New Roman"/>
            </a:endParaRPr>
          </a:p>
          <a:p>
            <a:pPr marL="119380" marR="5080" indent="-106680">
              <a:lnSpc>
                <a:spcPct val="119500"/>
              </a:lnSpc>
              <a:spcBef>
                <a:spcPts val="695"/>
              </a:spcBef>
              <a:buClr>
                <a:srgbClr val="181116"/>
              </a:buClr>
              <a:buFont typeface="Arial"/>
              <a:buChar char="•"/>
              <a:tabLst>
                <a:tab pos="125730" algn="l"/>
              </a:tabLst>
            </a:pPr>
            <a:r>
              <a:rPr sz="750" spc="-60" dirty="0">
                <a:solidFill>
                  <a:srgbClr val="464152"/>
                </a:solidFill>
                <a:latin typeface="Arial"/>
                <a:cs typeface="Arial"/>
              </a:rPr>
              <a:t>F</a:t>
            </a:r>
            <a:r>
              <a:rPr sz="750" spc="-125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750" spc="15" dirty="0">
                <a:solidFill>
                  <a:srgbClr val="444189"/>
                </a:solidFill>
                <a:latin typeface="Arial"/>
                <a:cs typeface="Arial"/>
              </a:rPr>
              <a:t>i</a:t>
            </a:r>
            <a:r>
              <a:rPr sz="750" spc="-45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10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-145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w</a:t>
            </a:r>
            <a:r>
              <a:rPr sz="750" dirty="0">
                <a:solidFill>
                  <a:srgbClr val="565460"/>
                </a:solidFill>
                <a:latin typeface="Arial"/>
                <a:cs typeface="Arial"/>
              </a:rPr>
              <a:t>e</a:t>
            </a:r>
            <a:r>
              <a:rPr sz="750" spc="-30" dirty="0">
                <a:solidFill>
                  <a:srgbClr val="444189"/>
                </a:solidFill>
                <a:latin typeface="Arial"/>
                <a:cs typeface="Arial"/>
              </a:rPr>
              <a:t>l</a:t>
            </a:r>
            <a:r>
              <a:rPr sz="750" spc="40" dirty="0">
                <a:solidFill>
                  <a:srgbClr val="676979"/>
                </a:solidFill>
                <a:latin typeface="Arial"/>
                <a:cs typeface="Arial"/>
              </a:rPr>
              <a:t>l</a:t>
            </a:r>
            <a:r>
              <a:rPr sz="750" spc="-155" dirty="0">
                <a:solidFill>
                  <a:srgbClr val="676979"/>
                </a:solidFill>
                <a:latin typeface="Arial"/>
                <a:cs typeface="Arial"/>
              </a:rPr>
              <a:t>i</a:t>
            </a:r>
            <a:r>
              <a:rPr sz="750" spc="-55" dirty="0">
                <a:solidFill>
                  <a:srgbClr val="676979"/>
                </a:solidFill>
                <a:latin typeface="Arial"/>
                <a:cs typeface="Arial"/>
              </a:rPr>
              <a:t>ng</a:t>
            </a:r>
            <a:r>
              <a:rPr sz="750" spc="-14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676979"/>
                </a:solidFill>
                <a:latin typeface="Arial"/>
                <a:cs typeface="Arial"/>
              </a:rPr>
              <a:t>thatr</a:t>
            </a:r>
            <a:r>
              <a:rPr sz="750" spc="-85" dirty="0">
                <a:solidFill>
                  <a:srgbClr val="676979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676979"/>
                </a:solidFill>
                <a:latin typeface="Arial"/>
                <a:cs typeface="Arial"/>
              </a:rPr>
              <a:t>str</a:t>
            </a:r>
            <a:r>
              <a:rPr sz="750" spc="-55" dirty="0">
                <a:solidFill>
                  <a:srgbClr val="676979"/>
                </a:solidFill>
                <a:latin typeface="Arial"/>
                <a:cs typeface="Arial"/>
              </a:rPr>
              <a:t>i</a:t>
            </a:r>
            <a:r>
              <a:rPr sz="750" spc="-70" dirty="0">
                <a:solidFill>
                  <a:srgbClr val="676979"/>
                </a:solidFill>
                <a:latin typeface="Arial"/>
                <a:cs typeface="Arial"/>
              </a:rPr>
              <a:t>ct:s</a:t>
            </a:r>
            <a:r>
              <a:rPr sz="750" spc="-110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65" dirty="0">
                <a:solidFill>
                  <a:srgbClr val="747B93"/>
                </a:solidFill>
                <a:latin typeface="Arial"/>
                <a:cs typeface="Arial"/>
              </a:rPr>
              <a:t>w</a:t>
            </a:r>
            <a:r>
              <a:rPr sz="750" spc="-45" dirty="0">
                <a:solidFill>
                  <a:srgbClr val="676979"/>
                </a:solidFill>
                <a:latin typeface="Arial"/>
                <a:cs typeface="Arial"/>
              </a:rPr>
              <a:t>allow</a:t>
            </a:r>
            <a:r>
              <a:rPr sz="750" spc="-15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676979"/>
                </a:solidFill>
                <a:latin typeface="Arial"/>
                <a:cs typeface="Arial"/>
              </a:rPr>
              <a:t>n</a:t>
            </a:r>
            <a:r>
              <a:rPr sz="750" spc="30" dirty="0">
                <a:solidFill>
                  <a:srgbClr val="676979"/>
                </a:solidFill>
                <a:latin typeface="Arial"/>
                <a:cs typeface="Arial"/>
              </a:rPr>
              <a:t>g</a:t>
            </a:r>
            <a:r>
              <a:rPr sz="750" spc="-30" dirty="0">
                <a:solidFill>
                  <a:srgbClr val="676979"/>
                </a:solidFill>
                <a:latin typeface="Arial"/>
                <a:cs typeface="Arial"/>
              </a:rPr>
              <a:t>or</a:t>
            </a:r>
            <a:r>
              <a:rPr sz="750" spc="-114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95" dirty="0">
                <a:solidFill>
                  <a:srgbClr val="464152"/>
                </a:solidFill>
                <a:latin typeface="Arial"/>
                <a:cs typeface="Arial"/>
              </a:rPr>
              <a:t>e</a:t>
            </a:r>
            <a:r>
              <a:rPr sz="750" spc="-50" dirty="0">
                <a:solidFill>
                  <a:srgbClr val="676979"/>
                </a:solidFill>
                <a:latin typeface="Arial"/>
                <a:cs typeface="Arial"/>
              </a:rPr>
              <a:t>xtends </a:t>
            </a:r>
            <a:r>
              <a:rPr sz="750" spc="-35" dirty="0">
                <a:solidFill>
                  <a:srgbClr val="676979"/>
                </a:solidFill>
                <a:latin typeface="Arial"/>
                <a:cs typeface="Arial"/>
              </a:rPr>
              <a:t>beyoridthe</a:t>
            </a:r>
            <a:r>
              <a:rPr sz="750" spc="-75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676979"/>
                </a:solidFill>
                <a:latin typeface="Arial"/>
                <a:cs typeface="Arial"/>
              </a:rPr>
              <a:t>ar</a:t>
            </a:r>
            <a:r>
              <a:rPr sz="750" spc="-35" dirty="0">
                <a:solidFill>
                  <a:srgbClr val="676979"/>
                </a:solidFill>
                <a:latin typeface="Arial"/>
                <a:cs typeface="Arial"/>
              </a:rPr>
              <a:t>e</a:t>
            </a:r>
            <a:r>
              <a:rPr sz="750" spc="-100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-105" dirty="0">
                <a:solidFill>
                  <a:srgbClr val="464152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spc="55" dirty="0">
                <a:solidFill>
                  <a:srgbClr val="676979"/>
                </a:solidFill>
                <a:latin typeface="Arial"/>
                <a:cs typeface="Arial"/>
              </a:rPr>
              <a:t>f</a:t>
            </a:r>
            <a:r>
              <a:rPr sz="750" dirty="0">
                <a:solidFill>
                  <a:srgbClr val="565460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676979"/>
                </a:solidFill>
                <a:latin typeface="Arial"/>
                <a:cs typeface="Arial"/>
              </a:rPr>
              <a:t>tooth</a:t>
            </a:r>
            <a:r>
              <a:rPr sz="750" spc="-10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878995"/>
                </a:solidFill>
                <a:latin typeface="Arial"/>
                <a:cs typeface="Arial"/>
              </a:rPr>
              <a:t>(</a:t>
            </a:r>
            <a:r>
              <a:rPr sz="750" spc="-60" dirty="0">
                <a:solidFill>
                  <a:srgbClr val="565460"/>
                </a:solidFill>
                <a:latin typeface="Arial"/>
                <a:cs typeface="Arial"/>
              </a:rPr>
              <a:t>extends </a:t>
            </a:r>
            <a:r>
              <a:rPr sz="750" spc="15" dirty="0">
                <a:solidFill>
                  <a:srgbClr val="676979"/>
                </a:solidFill>
                <a:latin typeface="Arial"/>
                <a:cs typeface="Arial"/>
              </a:rPr>
              <a:t>t</a:t>
            </a:r>
            <a:r>
              <a:rPr sz="750" spc="4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dirty="0">
                <a:solidFill>
                  <a:srgbClr val="565460"/>
                </a:solidFill>
                <a:latin typeface="Arial"/>
                <a:cs typeface="Arial"/>
              </a:rPr>
              <a:t>the</a:t>
            </a:r>
            <a:r>
              <a:rPr sz="750" spc="-95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-35" dirty="0">
                <a:solidFill>
                  <a:srgbClr val="565460"/>
                </a:solidFill>
                <a:latin typeface="Arial"/>
                <a:cs typeface="Arial"/>
              </a:rPr>
              <a:t>ey</a:t>
            </a:r>
            <a:r>
              <a:rPr sz="750" spc="-120" dirty="0">
                <a:solidFill>
                  <a:srgbClr val="565460"/>
                </a:solidFill>
                <a:latin typeface="Arial"/>
                <a:cs typeface="Arial"/>
              </a:rPr>
              <a:t>e</a:t>
            </a:r>
            <a:r>
              <a:rPr sz="750" spc="114" dirty="0">
                <a:solidFill>
                  <a:srgbClr val="878995"/>
                </a:solidFill>
                <a:latin typeface="Arial"/>
                <a:cs typeface="Arial"/>
              </a:rPr>
              <a:t>,</a:t>
            </a:r>
            <a:r>
              <a:rPr sz="750" spc="-45" dirty="0">
                <a:solidFill>
                  <a:srgbClr val="676979"/>
                </a:solidFill>
                <a:latin typeface="Arial"/>
                <a:cs typeface="Arial"/>
              </a:rPr>
              <a:t>ph</a:t>
            </a:r>
            <a:r>
              <a:rPr sz="750" spc="-90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-35" dirty="0">
                <a:solidFill>
                  <a:srgbClr val="676979"/>
                </a:solidFill>
                <a:latin typeface="Arial"/>
                <a:cs typeface="Arial"/>
              </a:rPr>
              <a:t>ryn</a:t>
            </a:r>
            <a:r>
              <a:rPr sz="750" spc="-160" dirty="0">
                <a:solidFill>
                  <a:srgbClr val="676979"/>
                </a:solidFill>
                <a:latin typeface="Arial"/>
                <a:cs typeface="Arial"/>
              </a:rPr>
              <a:t>x</a:t>
            </a:r>
            <a:r>
              <a:rPr sz="750" spc="204" dirty="0">
                <a:solidFill>
                  <a:srgbClr val="878995"/>
                </a:solidFill>
                <a:latin typeface="Arial"/>
                <a:cs typeface="Arial"/>
              </a:rPr>
              <a:t>,</a:t>
            </a:r>
            <a:r>
              <a:rPr sz="750" spc="-15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-130" dirty="0">
                <a:solidFill>
                  <a:srgbClr val="676979"/>
                </a:solidFill>
                <a:latin typeface="Arial"/>
                <a:cs typeface="Arial"/>
              </a:rPr>
              <a:t>u</a:t>
            </a:r>
            <a:r>
              <a:rPr sz="750" spc="-50" dirty="0">
                <a:solidFill>
                  <a:srgbClr val="676979"/>
                </a:solidFill>
                <a:latin typeface="Arial"/>
                <a:cs typeface="Arial"/>
              </a:rPr>
              <a:t>b</a:t>
            </a:r>
            <a:r>
              <a:rPr sz="750" spc="60" dirty="0">
                <a:solidFill>
                  <a:srgbClr val="444189"/>
                </a:solidFill>
                <a:latin typeface="Arial"/>
                <a:cs typeface="Arial"/>
              </a:rPr>
              <a:t>l</a:t>
            </a:r>
            <a:r>
              <a:rPr sz="750" spc="-30" dirty="0">
                <a:solidFill>
                  <a:srgbClr val="444189"/>
                </a:solidFill>
                <a:latin typeface="Arial"/>
                <a:cs typeface="Arial"/>
              </a:rPr>
              <a:t>i</a:t>
            </a:r>
            <a:r>
              <a:rPr sz="750" spc="-20" dirty="0">
                <a:solidFill>
                  <a:srgbClr val="676979"/>
                </a:solidFill>
                <a:latin typeface="Arial"/>
                <a:cs typeface="Arial"/>
              </a:rPr>
              <a:t>ng</a:t>
            </a:r>
            <a:r>
              <a:rPr sz="750" spc="-150" dirty="0">
                <a:solidFill>
                  <a:srgbClr val="676979"/>
                </a:solidFill>
                <a:latin typeface="Arial"/>
                <a:cs typeface="Arial"/>
              </a:rPr>
              <a:t>u</a:t>
            </a:r>
            <a:r>
              <a:rPr sz="750" spc="-90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105" dirty="0">
                <a:solidFill>
                  <a:srgbClr val="676979"/>
                </a:solidFill>
                <a:latin typeface="Arial"/>
                <a:cs typeface="Arial"/>
              </a:rPr>
              <a:t>l</a:t>
            </a:r>
            <a:r>
              <a:rPr sz="750" spc="10" dirty="0">
                <a:solidFill>
                  <a:srgbClr val="676979"/>
                </a:solidFill>
                <a:latin typeface="Arial"/>
                <a:cs typeface="Arial"/>
              </a:rPr>
              <a:t>ors</a:t>
            </a:r>
            <a:r>
              <a:rPr sz="750" spc="-45" dirty="0">
                <a:solidFill>
                  <a:srgbClr val="676979"/>
                </a:solidFill>
                <a:latin typeface="Arial"/>
                <a:cs typeface="Arial"/>
              </a:rPr>
              <a:t>u</a:t>
            </a:r>
            <a:r>
              <a:rPr sz="750" spc="-95" dirty="0">
                <a:solidFill>
                  <a:srgbClr val="676979"/>
                </a:solidFill>
                <a:latin typeface="Arial"/>
                <a:cs typeface="Arial"/>
              </a:rPr>
              <a:t>b</a:t>
            </a:r>
            <a:r>
              <a:rPr sz="750" spc="-30" dirty="0">
                <a:solidFill>
                  <a:srgbClr val="676979"/>
                </a:solidFill>
                <a:latin typeface="Arial"/>
                <a:cs typeface="Arial"/>
              </a:rPr>
              <a:t>mari</a:t>
            </a:r>
            <a:r>
              <a:rPr sz="750" spc="-95" dirty="0">
                <a:solidFill>
                  <a:srgbClr val="676979"/>
                </a:solidFill>
                <a:latin typeface="Arial"/>
                <a:cs typeface="Arial"/>
              </a:rPr>
              <a:t>d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i</a:t>
            </a:r>
            <a:r>
              <a:rPr sz="750" spc="-50" dirty="0">
                <a:solidFill>
                  <a:srgbClr val="676979"/>
                </a:solidFill>
                <a:latin typeface="Arial"/>
                <a:cs typeface="Arial"/>
              </a:rPr>
              <a:t>b</a:t>
            </a:r>
            <a:r>
              <a:rPr sz="750" spc="-45" dirty="0">
                <a:solidFill>
                  <a:srgbClr val="747B93"/>
                </a:solidFill>
                <a:latin typeface="Arial"/>
                <a:cs typeface="Arial"/>
              </a:rPr>
              <a:t>u</a:t>
            </a:r>
            <a:r>
              <a:rPr sz="750" spc="15" dirty="0">
                <a:solidFill>
                  <a:srgbClr val="444189"/>
                </a:solidFill>
                <a:latin typeface="Arial"/>
                <a:cs typeface="Arial"/>
              </a:rPr>
              <a:t>l</a:t>
            </a:r>
            <a:r>
              <a:rPr sz="750" spc="-55" dirty="0">
                <a:solidFill>
                  <a:srgbClr val="565460"/>
                </a:solidFill>
                <a:latin typeface="Arial"/>
                <a:cs typeface="Arial"/>
              </a:rPr>
              <a:t>ar</a:t>
            </a:r>
            <a:r>
              <a:rPr sz="750" spc="-70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-75" dirty="0">
                <a:solidFill>
                  <a:srgbClr val="676979"/>
                </a:solidFill>
                <a:latin typeface="Arial"/>
                <a:cs typeface="Arial"/>
              </a:rPr>
              <a:t>space</a:t>
            </a:r>
            <a:r>
              <a:rPr sz="750" spc="-10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10" dirty="0">
                <a:solidFill>
                  <a:srgbClr val="758CA5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  <a:p>
            <a:pPr marL="119380" marR="8890" indent="-106680">
              <a:lnSpc>
                <a:spcPts val="1170"/>
              </a:lnSpc>
              <a:spcBef>
                <a:spcPts val="35"/>
              </a:spcBef>
              <a:buClr>
                <a:srgbClr val="181116"/>
              </a:buClr>
              <a:buFont typeface="Arial"/>
              <a:buChar char="•"/>
              <a:tabLst>
                <a:tab pos="120014" algn="l"/>
              </a:tabLst>
            </a:pPr>
            <a:r>
              <a:rPr sz="750" spc="-60" dirty="0">
                <a:solidFill>
                  <a:srgbClr val="565460"/>
                </a:solidFill>
                <a:latin typeface="Arial"/>
                <a:cs typeface="Arial"/>
              </a:rPr>
              <a:t>Symptoms</a:t>
            </a:r>
            <a:r>
              <a:rPr sz="750" spc="-100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-50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spc="40" dirty="0">
                <a:solidFill>
                  <a:srgbClr val="676979"/>
                </a:solidFill>
                <a:latin typeface="Arial"/>
                <a:cs typeface="Arial"/>
              </a:rPr>
              <a:t>f</a:t>
            </a:r>
            <a:r>
              <a:rPr sz="750" spc="-4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565460"/>
                </a:solidFill>
                <a:latin typeface="Arial"/>
                <a:cs typeface="Arial"/>
              </a:rPr>
              <a:t>syst</a:t>
            </a:r>
            <a:r>
              <a:rPr sz="750" spc="-114" dirty="0">
                <a:solidFill>
                  <a:srgbClr val="565460"/>
                </a:solidFill>
                <a:latin typeface="Arial"/>
                <a:cs typeface="Arial"/>
              </a:rPr>
              <a:t>e</a:t>
            </a:r>
            <a:r>
              <a:rPr sz="750" spc="-20" dirty="0">
                <a:solidFill>
                  <a:srgbClr val="565460"/>
                </a:solidFill>
                <a:latin typeface="Arial"/>
                <a:cs typeface="Arial"/>
              </a:rPr>
              <a:t>m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i</a:t>
            </a:r>
            <a:r>
              <a:rPr sz="750" spc="-75" dirty="0">
                <a:solidFill>
                  <a:srgbClr val="565460"/>
                </a:solidFill>
                <a:latin typeface="Arial"/>
                <a:cs typeface="Arial"/>
              </a:rPr>
              <a:t>c</a:t>
            </a:r>
            <a:r>
              <a:rPr sz="750" spc="-95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444189"/>
                </a:solidFill>
                <a:latin typeface="Arial"/>
                <a:cs typeface="Arial"/>
              </a:rPr>
              <a:t>i</a:t>
            </a:r>
            <a:r>
              <a:rPr sz="750" spc="-95" dirty="0">
                <a:solidFill>
                  <a:srgbClr val="676979"/>
                </a:solidFill>
                <a:latin typeface="Arial"/>
                <a:cs typeface="Arial"/>
              </a:rPr>
              <a:t>n</a:t>
            </a:r>
            <a:r>
              <a:rPr sz="750" spc="20" dirty="0">
                <a:solidFill>
                  <a:srgbClr val="676979"/>
                </a:solidFill>
                <a:latin typeface="Arial"/>
                <a:cs typeface="Arial"/>
              </a:rPr>
              <a:t>f</a:t>
            </a:r>
            <a:r>
              <a:rPr sz="750" spc="-95" dirty="0">
                <a:solidFill>
                  <a:srgbClr val="464152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750" spc="-110" dirty="0">
                <a:solidFill>
                  <a:srgbClr val="676979"/>
                </a:solidFill>
                <a:latin typeface="Arial"/>
                <a:cs typeface="Arial"/>
              </a:rPr>
              <a:t>t</a:t>
            </a:r>
            <a:r>
              <a:rPr sz="750" spc="-125" dirty="0">
                <a:solidFill>
                  <a:srgbClr val="747B93"/>
                </a:solidFill>
                <a:latin typeface="Arial"/>
                <a:cs typeface="Arial"/>
              </a:rPr>
              <a:t>i</a:t>
            </a:r>
            <a:r>
              <a:rPr sz="750" spc="-15" dirty="0">
                <a:solidFill>
                  <a:srgbClr val="676979"/>
                </a:solidFill>
                <a:latin typeface="Arial"/>
                <a:cs typeface="Arial"/>
              </a:rPr>
              <a:t>on</a:t>
            </a:r>
            <a:r>
              <a:rPr sz="750" spc="-13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60" dirty="0">
                <a:solidFill>
                  <a:srgbClr val="565460"/>
                </a:solidFill>
                <a:latin typeface="Arial"/>
                <a:cs typeface="Arial"/>
              </a:rPr>
              <a:t>such</a:t>
            </a:r>
            <a:r>
              <a:rPr sz="750" spc="-110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-90" dirty="0">
                <a:solidFill>
                  <a:srgbClr val="2F3B59"/>
                </a:solidFill>
                <a:latin typeface="Arial"/>
                <a:cs typeface="Arial"/>
              </a:rPr>
              <a:t>a</a:t>
            </a:r>
            <a:r>
              <a:rPr sz="750" spc="-5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-114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65" dirty="0">
                <a:solidFill>
                  <a:srgbClr val="565460"/>
                </a:solidFill>
                <a:latin typeface="Arial"/>
                <a:cs typeface="Arial"/>
              </a:rPr>
              <a:t>m</a:t>
            </a:r>
            <a:r>
              <a:rPr sz="750" spc="-145" dirty="0">
                <a:solidFill>
                  <a:srgbClr val="565460"/>
                </a:solidFill>
                <a:latin typeface="Arial"/>
                <a:cs typeface="Arial"/>
              </a:rPr>
              <a:t>a</a:t>
            </a:r>
            <a:r>
              <a:rPr sz="750" spc="-12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-90" dirty="0">
                <a:solidFill>
                  <a:srgbClr val="2F3B59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676979"/>
                </a:solidFill>
                <a:latin typeface="Arial"/>
                <a:cs typeface="Arial"/>
              </a:rPr>
              <a:t>i</a:t>
            </a:r>
            <a:r>
              <a:rPr sz="750" spc="-80" dirty="0">
                <a:solidFill>
                  <a:srgbClr val="676979"/>
                </a:solidFill>
                <a:latin typeface="Arial"/>
                <a:cs typeface="Arial"/>
              </a:rPr>
              <a:t>se</a:t>
            </a:r>
            <a:r>
              <a:rPr sz="750" spc="-95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676979"/>
                </a:solidFill>
                <a:latin typeface="Arial"/>
                <a:cs typeface="Arial"/>
              </a:rPr>
              <a:t>(</a:t>
            </a:r>
            <a:r>
              <a:rPr sz="750" spc="-55" dirty="0">
                <a:solidFill>
                  <a:srgbClr val="676979"/>
                </a:solidFill>
                <a:latin typeface="Arial"/>
                <a:cs typeface="Arial"/>
              </a:rPr>
              <a:t>f</a:t>
            </a:r>
            <a:r>
              <a:rPr sz="750" spc="-50" dirty="0">
                <a:solidFill>
                  <a:srgbClr val="464152"/>
                </a:solidFill>
                <a:latin typeface="Arial"/>
                <a:cs typeface="Arial"/>
              </a:rPr>
              <a:t>e</a:t>
            </a:r>
            <a:r>
              <a:rPr sz="750" spc="-95" dirty="0">
                <a:solidFill>
                  <a:srgbClr val="464152"/>
                </a:solidFill>
                <a:latin typeface="Arial"/>
                <a:cs typeface="Arial"/>
              </a:rPr>
              <a:t>e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li</a:t>
            </a:r>
            <a:r>
              <a:rPr sz="750" spc="-25" dirty="0">
                <a:solidFill>
                  <a:srgbClr val="565460"/>
                </a:solidFill>
                <a:latin typeface="Arial"/>
                <a:cs typeface="Arial"/>
              </a:rPr>
              <a:t>n</a:t>
            </a:r>
            <a:r>
              <a:rPr sz="750" spc="-65" dirty="0">
                <a:solidFill>
                  <a:srgbClr val="565460"/>
                </a:solidFill>
                <a:latin typeface="Arial"/>
                <a:cs typeface="Arial"/>
              </a:rPr>
              <a:t>g</a:t>
            </a:r>
            <a:r>
              <a:rPr sz="750" spc="-20" dirty="0">
                <a:solidFill>
                  <a:srgbClr val="676979"/>
                </a:solidFill>
                <a:latin typeface="Arial"/>
                <a:cs typeface="Arial"/>
              </a:rPr>
              <a:t>of</a:t>
            </a:r>
            <a:r>
              <a:rPr sz="750" spc="-105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76979"/>
                </a:solidFill>
                <a:latin typeface="Arial"/>
                <a:cs typeface="Arial"/>
              </a:rPr>
              <a:t>d</a:t>
            </a:r>
            <a:r>
              <a:rPr sz="750" spc="15" dirty="0">
                <a:solidFill>
                  <a:srgbClr val="444189"/>
                </a:solidFill>
                <a:latin typeface="Arial"/>
                <a:cs typeface="Arial"/>
              </a:rPr>
              <a:t>i</a:t>
            </a:r>
            <a:r>
              <a:rPr sz="750" spc="-40" dirty="0">
                <a:solidFill>
                  <a:srgbClr val="676979"/>
                </a:solidFill>
                <a:latin typeface="Arial"/>
                <a:cs typeface="Arial"/>
              </a:rPr>
              <a:t>scomf</a:t>
            </a:r>
            <a:r>
              <a:rPr sz="750" spc="-9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dirty="0">
                <a:solidFill>
                  <a:srgbClr val="676979"/>
                </a:solidFill>
                <a:latin typeface="Arial"/>
                <a:cs typeface="Arial"/>
              </a:rPr>
              <a:t>rt</a:t>
            </a:r>
            <a:r>
              <a:rPr sz="750" spc="30" dirty="0">
                <a:solidFill>
                  <a:srgbClr val="676979"/>
                </a:solidFill>
                <a:latin typeface="Arial"/>
                <a:cs typeface="Arial"/>
              </a:rPr>
              <a:t>)</a:t>
            </a:r>
            <a:r>
              <a:rPr sz="750" spc="-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spc="20" dirty="0">
                <a:solidFill>
                  <a:srgbClr val="444189"/>
                </a:solidFill>
                <a:latin typeface="Arial"/>
                <a:cs typeface="Arial"/>
              </a:rPr>
              <a:t>r</a:t>
            </a:r>
            <a:r>
              <a:rPr sz="750" spc="15" dirty="0">
                <a:solidFill>
                  <a:srgbClr val="444189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676979"/>
                </a:solidFill>
                <a:latin typeface="Arial"/>
                <a:cs typeface="Arial"/>
              </a:rPr>
              <a:t>fever</a:t>
            </a:r>
            <a:endParaRPr sz="75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135"/>
              </a:spcBef>
              <a:buClr>
                <a:srgbClr val="181116"/>
              </a:buClr>
              <a:buFont typeface="Arial"/>
              <a:buChar char="•"/>
              <a:tabLst>
                <a:tab pos="120014" algn="l"/>
              </a:tabLst>
            </a:pPr>
            <a:r>
              <a:rPr sz="750" spc="-45" dirty="0">
                <a:solidFill>
                  <a:srgbClr val="7E706B"/>
                </a:solidFill>
                <a:latin typeface="Arial"/>
                <a:cs typeface="Arial"/>
              </a:rPr>
              <a:t>T</a:t>
            </a:r>
            <a:r>
              <a:rPr sz="750" spc="-70" dirty="0">
                <a:solidFill>
                  <a:srgbClr val="444189"/>
                </a:solidFill>
                <a:latin typeface="Arial"/>
                <a:cs typeface="Arial"/>
              </a:rPr>
              <a:t>r</a:t>
            </a:r>
            <a:r>
              <a:rPr sz="750" spc="-20" dirty="0">
                <a:solidFill>
                  <a:srgbClr val="676979"/>
                </a:solidFill>
                <a:latin typeface="Arial"/>
                <a:cs typeface="Arial"/>
              </a:rPr>
              <a:t>ou</a:t>
            </a:r>
            <a:r>
              <a:rPr sz="750" spc="-100" dirty="0">
                <a:solidFill>
                  <a:srgbClr val="676979"/>
                </a:solidFill>
                <a:latin typeface="Arial"/>
                <a:cs typeface="Arial"/>
              </a:rPr>
              <a:t>b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-50" dirty="0">
                <a:solidFill>
                  <a:srgbClr val="565460"/>
                </a:solidFill>
                <a:latin typeface="Arial"/>
                <a:cs typeface="Arial"/>
              </a:rPr>
              <a:t>e</a:t>
            </a:r>
            <a:r>
              <a:rPr sz="750" spc="-114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676979"/>
                </a:solidFill>
                <a:latin typeface="Arial"/>
                <a:cs typeface="Arial"/>
              </a:rPr>
              <a:t>br</a:t>
            </a:r>
            <a:r>
              <a:rPr sz="750" spc="-80" dirty="0">
                <a:solidFill>
                  <a:srgbClr val="676979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-25" dirty="0">
                <a:solidFill>
                  <a:srgbClr val="464152"/>
                </a:solidFill>
                <a:latin typeface="Arial"/>
                <a:cs typeface="Arial"/>
              </a:rPr>
              <a:t>t</a:t>
            </a:r>
            <a:r>
              <a:rPr sz="750" spc="-95" dirty="0">
                <a:solidFill>
                  <a:srgbClr val="676979"/>
                </a:solidFill>
                <a:latin typeface="Arial"/>
                <a:cs typeface="Arial"/>
              </a:rPr>
              <a:t>h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i</a:t>
            </a:r>
            <a:r>
              <a:rPr sz="750" spc="-25" dirty="0">
                <a:solidFill>
                  <a:srgbClr val="676979"/>
                </a:solidFill>
                <a:latin typeface="Arial"/>
                <a:cs typeface="Arial"/>
              </a:rPr>
              <a:t>ng</a:t>
            </a:r>
            <a:endParaRPr sz="75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265"/>
              </a:spcBef>
              <a:buClr>
                <a:srgbClr val="181116"/>
              </a:buClr>
              <a:buFont typeface="Arial"/>
              <a:buChar char="•"/>
              <a:tabLst>
                <a:tab pos="120014" algn="l"/>
              </a:tabLst>
            </a:pPr>
            <a:r>
              <a:rPr sz="750" spc="-45" dirty="0">
                <a:solidFill>
                  <a:srgbClr val="7E706B"/>
                </a:solidFill>
                <a:latin typeface="Arial"/>
                <a:cs typeface="Arial"/>
              </a:rPr>
              <a:t>T</a:t>
            </a:r>
            <a:r>
              <a:rPr sz="750" spc="-30" dirty="0">
                <a:solidFill>
                  <a:srgbClr val="565460"/>
                </a:solidFill>
                <a:latin typeface="Arial"/>
                <a:cs typeface="Arial"/>
              </a:rPr>
              <a:t>rou</a:t>
            </a:r>
            <a:r>
              <a:rPr sz="750" spc="-120" dirty="0">
                <a:solidFill>
                  <a:srgbClr val="565460"/>
                </a:solidFill>
                <a:latin typeface="Arial"/>
                <a:cs typeface="Arial"/>
              </a:rPr>
              <a:t>b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-5" dirty="0">
                <a:solidFill>
                  <a:srgbClr val="464152"/>
                </a:solidFill>
                <a:latin typeface="Arial"/>
                <a:cs typeface="Arial"/>
              </a:rPr>
              <a:t>e</a:t>
            </a:r>
            <a:r>
              <a:rPr sz="750" spc="-35" dirty="0">
                <a:solidFill>
                  <a:srgbClr val="676979"/>
                </a:solidFill>
                <a:latin typeface="Arial"/>
                <a:cs typeface="Arial"/>
              </a:rPr>
              <a:t>ope</a:t>
            </a:r>
            <a:r>
              <a:rPr sz="750" spc="-75" dirty="0">
                <a:solidFill>
                  <a:srgbClr val="676979"/>
                </a:solidFill>
                <a:latin typeface="Arial"/>
                <a:cs typeface="Arial"/>
              </a:rPr>
              <a:t>n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i</a:t>
            </a:r>
            <a:r>
              <a:rPr sz="750" spc="-25" dirty="0">
                <a:solidFill>
                  <a:srgbClr val="565460"/>
                </a:solidFill>
                <a:latin typeface="Arial"/>
                <a:cs typeface="Arial"/>
              </a:rPr>
              <a:t>n</a:t>
            </a:r>
            <a:r>
              <a:rPr sz="750" spc="30" dirty="0">
                <a:solidFill>
                  <a:srgbClr val="565460"/>
                </a:solidFill>
                <a:latin typeface="Arial"/>
                <a:cs typeface="Arial"/>
              </a:rPr>
              <a:t>g</a:t>
            </a:r>
            <a:r>
              <a:rPr sz="750" spc="-65" dirty="0">
                <a:solidFill>
                  <a:srgbClr val="878995"/>
                </a:solidFill>
                <a:latin typeface="Arial"/>
                <a:cs typeface="Arial"/>
              </a:rPr>
              <a:t>(</a:t>
            </a:r>
            <a:r>
              <a:rPr sz="750" spc="65" dirty="0">
                <a:solidFill>
                  <a:srgbClr val="676979"/>
                </a:solidFill>
                <a:latin typeface="Arial"/>
                <a:cs typeface="Arial"/>
              </a:rPr>
              <a:t>t</a:t>
            </a:r>
            <a:r>
              <a:rPr sz="750" spc="-40" dirty="0">
                <a:solidFill>
                  <a:srgbClr val="676979"/>
                </a:solidFill>
                <a:latin typeface="Arial"/>
                <a:cs typeface="Arial"/>
              </a:rPr>
              <a:t>rismu</a:t>
            </a:r>
            <a:r>
              <a:rPr sz="750" spc="-20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10" dirty="0">
                <a:solidFill>
                  <a:srgbClr val="878995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  <a:p>
            <a:pPr marL="125095" indent="-112395">
              <a:lnSpc>
                <a:spcPct val="100000"/>
              </a:lnSpc>
              <a:spcBef>
                <a:spcPts val="220"/>
              </a:spcBef>
              <a:buClr>
                <a:srgbClr val="181116"/>
              </a:buClr>
              <a:buFont typeface="Arial"/>
              <a:buChar char="•"/>
              <a:tabLst>
                <a:tab pos="125730" algn="l"/>
              </a:tabLst>
            </a:pPr>
            <a:r>
              <a:rPr sz="750" spc="-40" dirty="0">
                <a:solidFill>
                  <a:srgbClr val="676979"/>
                </a:solidFill>
                <a:latin typeface="Arial"/>
                <a:cs typeface="Arial"/>
              </a:rPr>
              <a:t>Uncontr</a:t>
            </a:r>
            <a:r>
              <a:rPr sz="750" spc="-10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-30" dirty="0">
                <a:solidFill>
                  <a:srgbClr val="444189"/>
                </a:solidFill>
                <a:latin typeface="Arial"/>
                <a:cs typeface="Arial"/>
              </a:rPr>
              <a:t>l</a:t>
            </a:r>
            <a:r>
              <a:rPr sz="750" spc="-10" dirty="0">
                <a:solidFill>
                  <a:srgbClr val="676979"/>
                </a:solidFill>
                <a:latin typeface="Arial"/>
                <a:cs typeface="Arial"/>
              </a:rPr>
              <a:t>ed</a:t>
            </a:r>
            <a:r>
              <a:rPr sz="750" spc="-14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50" dirty="0">
                <a:solidFill>
                  <a:srgbClr val="565460"/>
                </a:solidFill>
                <a:latin typeface="Arial"/>
                <a:cs typeface="Arial"/>
              </a:rPr>
              <a:t>b</a:t>
            </a:r>
            <a:r>
              <a:rPr sz="750" spc="-30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-45" dirty="0">
                <a:solidFill>
                  <a:srgbClr val="676979"/>
                </a:solidFill>
                <a:latin typeface="Arial"/>
                <a:cs typeface="Arial"/>
              </a:rPr>
              <a:t>eeding</a:t>
            </a:r>
            <a:endParaRPr sz="750">
              <a:latin typeface="Arial"/>
              <a:cs typeface="Arial"/>
            </a:endParaRPr>
          </a:p>
          <a:p>
            <a:pPr marL="125095" marR="93980" indent="-112395">
              <a:lnSpc>
                <a:spcPct val="119500"/>
              </a:lnSpc>
              <a:spcBef>
                <a:spcPts val="45"/>
              </a:spcBef>
              <a:buClr>
                <a:srgbClr val="181116"/>
              </a:buClr>
              <a:buFont typeface="Arial"/>
              <a:buChar char="•"/>
              <a:tabLst>
                <a:tab pos="125730" algn="l"/>
              </a:tabLst>
            </a:pPr>
            <a:r>
              <a:rPr sz="750" spc="-60" dirty="0">
                <a:solidFill>
                  <a:srgbClr val="464152"/>
                </a:solidFill>
                <a:latin typeface="Arial"/>
                <a:cs typeface="Arial"/>
              </a:rPr>
              <a:t>F</a:t>
            </a:r>
            <a:r>
              <a:rPr sz="750" spc="-125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750" spc="-30" dirty="0">
                <a:solidFill>
                  <a:srgbClr val="676979"/>
                </a:solidFill>
                <a:latin typeface="Arial"/>
                <a:cs typeface="Arial"/>
              </a:rPr>
              <a:t>i</a:t>
            </a:r>
            <a:r>
              <a:rPr sz="750" spc="-45" dirty="0">
                <a:solidFill>
                  <a:srgbClr val="2F3B59"/>
                </a:solidFill>
                <a:latin typeface="Arial"/>
                <a:cs typeface="Arial"/>
              </a:rPr>
              <a:t>a</a:t>
            </a:r>
            <a:r>
              <a:rPr sz="750" spc="6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676979"/>
                </a:solidFill>
                <a:latin typeface="Arial"/>
                <a:cs typeface="Arial"/>
              </a:rPr>
              <a:t>tra</a:t>
            </a:r>
            <a:r>
              <a:rPr sz="750" spc="-45" dirty="0">
                <a:solidFill>
                  <a:srgbClr val="676979"/>
                </a:solidFill>
                <a:latin typeface="Arial"/>
                <a:cs typeface="Arial"/>
              </a:rPr>
              <a:t>u</a:t>
            </a:r>
            <a:r>
              <a:rPr sz="750" spc="-25" dirty="0">
                <a:solidFill>
                  <a:srgbClr val="676979"/>
                </a:solidFill>
                <a:latin typeface="Arial"/>
                <a:cs typeface="Arial"/>
              </a:rPr>
              <a:t>m</a:t>
            </a:r>
            <a:r>
              <a:rPr sz="750" spc="-100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-105" dirty="0">
                <a:solidFill>
                  <a:srgbClr val="46415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565460"/>
                </a:solidFill>
                <a:latin typeface="Arial"/>
                <a:cs typeface="Arial"/>
              </a:rPr>
              <a:t>t</a:t>
            </a:r>
            <a:r>
              <a:rPr sz="750" spc="-10" dirty="0">
                <a:solidFill>
                  <a:srgbClr val="565460"/>
                </a:solidFill>
                <a:latin typeface="Arial"/>
                <a:cs typeface="Arial"/>
              </a:rPr>
              <a:t>h</a:t>
            </a:r>
            <a:r>
              <a:rPr sz="750" spc="-140" dirty="0">
                <a:solidFill>
                  <a:srgbClr val="2F3B59"/>
                </a:solidFill>
                <a:latin typeface="Arial"/>
                <a:cs typeface="Arial"/>
              </a:rPr>
              <a:t>a</a:t>
            </a:r>
            <a:r>
              <a:rPr sz="750" spc="140" dirty="0">
                <a:solidFill>
                  <a:srgbClr val="565460"/>
                </a:solidFill>
                <a:latin typeface="Arial"/>
                <a:cs typeface="Arial"/>
              </a:rPr>
              <a:t>t</a:t>
            </a:r>
            <a:r>
              <a:rPr sz="750" spc="-145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i</a:t>
            </a:r>
            <a:r>
              <a:rPr sz="750" spc="-55" dirty="0">
                <a:solidFill>
                  <a:srgbClr val="676979"/>
                </a:solidFill>
                <a:latin typeface="Arial"/>
                <a:cs typeface="Arial"/>
              </a:rPr>
              <a:t>n</a:t>
            </a:r>
            <a:r>
              <a:rPr sz="750" spc="-85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750" spc="1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676979"/>
                </a:solidFill>
                <a:latin typeface="Arial"/>
                <a:cs typeface="Arial"/>
              </a:rPr>
              <a:t>u</a:t>
            </a:r>
            <a:r>
              <a:rPr sz="750" spc="-90" dirty="0">
                <a:solidFill>
                  <a:srgbClr val="676979"/>
                </a:solidFill>
                <a:latin typeface="Arial"/>
                <a:cs typeface="Arial"/>
              </a:rPr>
              <a:t>d</a:t>
            </a:r>
            <a:r>
              <a:rPr sz="750" spc="-145" dirty="0">
                <a:solidFill>
                  <a:srgbClr val="464152"/>
                </a:solidFill>
                <a:latin typeface="Arial"/>
                <a:cs typeface="Arial"/>
              </a:rPr>
              <a:t>e</a:t>
            </a:r>
            <a:r>
              <a:rPr sz="750" spc="-60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-11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676979"/>
                </a:solidFill>
                <a:latin typeface="Arial"/>
                <a:cs typeface="Arial"/>
              </a:rPr>
              <a:t>fa</a:t>
            </a:r>
            <a:r>
              <a:rPr sz="750" spc="-204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750" spc="-275" dirty="0">
                <a:solidFill>
                  <a:srgbClr val="33338A"/>
                </a:solidFill>
                <a:latin typeface="Arial"/>
                <a:cs typeface="Arial"/>
              </a:rPr>
              <a:t>i</a:t>
            </a:r>
            <a:r>
              <a:rPr sz="750" spc="-50" dirty="0">
                <a:solidFill>
                  <a:srgbClr val="565460"/>
                </a:solidFill>
                <a:latin typeface="Arial"/>
                <a:cs typeface="Arial"/>
              </a:rPr>
              <a:t>a</a:t>
            </a:r>
            <a:r>
              <a:rPr sz="750" spc="-30" dirty="0">
                <a:solidFill>
                  <a:srgbClr val="444189"/>
                </a:solidFill>
                <a:latin typeface="Arial"/>
                <a:cs typeface="Arial"/>
              </a:rPr>
              <a:t>l</a:t>
            </a:r>
            <a:r>
              <a:rPr sz="750" spc="20" dirty="0">
                <a:solidFill>
                  <a:srgbClr val="878995"/>
                </a:solidFill>
                <a:latin typeface="Arial"/>
                <a:cs typeface="Arial"/>
              </a:rPr>
              <a:t>/</a:t>
            </a:r>
            <a:r>
              <a:rPr sz="750" spc="-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spc="-20" dirty="0">
                <a:solidFill>
                  <a:srgbClr val="444189"/>
                </a:solidFill>
                <a:latin typeface="Arial"/>
                <a:cs typeface="Arial"/>
              </a:rPr>
              <a:t>r</a:t>
            </a:r>
            <a:r>
              <a:rPr sz="750" spc="-45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105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15" dirty="0">
                <a:solidFill>
                  <a:srgbClr val="525990"/>
                </a:solidFill>
                <a:latin typeface="Arial"/>
                <a:cs typeface="Arial"/>
              </a:rPr>
              <a:t>l</a:t>
            </a:r>
            <a:r>
              <a:rPr sz="750" spc="-75" dirty="0">
                <a:solidFill>
                  <a:srgbClr val="464152"/>
                </a:solidFill>
                <a:latin typeface="Arial"/>
                <a:cs typeface="Arial"/>
              </a:rPr>
              <a:t>acer</a:t>
            </a:r>
            <a:r>
              <a:rPr sz="750" spc="-90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750" spc="-20" dirty="0">
                <a:solidFill>
                  <a:srgbClr val="676979"/>
                </a:solidFill>
                <a:latin typeface="Arial"/>
                <a:cs typeface="Arial"/>
              </a:rPr>
              <a:t>tion</a:t>
            </a:r>
            <a:r>
              <a:rPr sz="750" spc="10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750" spc="-30" dirty="0">
                <a:solidFill>
                  <a:srgbClr val="676979"/>
                </a:solidFill>
                <a:latin typeface="Arial"/>
                <a:cs typeface="Arial"/>
              </a:rPr>
              <a:t>or</a:t>
            </a:r>
            <a:r>
              <a:rPr sz="750" spc="-7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525990"/>
                </a:solidFill>
                <a:latin typeface="Arial"/>
                <a:cs typeface="Arial"/>
              </a:rPr>
              <a:t>i</a:t>
            </a:r>
            <a:r>
              <a:rPr sz="750" spc="-10" dirty="0">
                <a:solidFill>
                  <a:srgbClr val="525990"/>
                </a:solidFill>
                <a:latin typeface="Arial"/>
                <a:cs typeface="Arial"/>
              </a:rPr>
              <a:t>nj</a:t>
            </a:r>
            <a:r>
              <a:rPr sz="750" spc="-100" dirty="0">
                <a:solidFill>
                  <a:srgbClr val="525990"/>
                </a:solidFill>
                <a:latin typeface="Arial"/>
                <a:cs typeface="Arial"/>
              </a:rPr>
              <a:t>u</a:t>
            </a:r>
            <a:r>
              <a:rPr sz="750" spc="-10" dirty="0">
                <a:solidFill>
                  <a:srgbClr val="525990"/>
                </a:solidFill>
                <a:latin typeface="Arial"/>
                <a:cs typeface="Arial"/>
              </a:rPr>
              <a:t>ry</a:t>
            </a:r>
            <a:r>
              <a:rPr sz="750" spc="15" dirty="0">
                <a:solidFill>
                  <a:srgbClr val="676979"/>
                </a:solidFill>
                <a:latin typeface="Arial"/>
                <a:cs typeface="Arial"/>
              </a:rPr>
              <a:t>t</a:t>
            </a:r>
            <a:r>
              <a:rPr sz="750" spc="9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750" spc="-20" dirty="0">
                <a:solidFill>
                  <a:srgbClr val="565460"/>
                </a:solidFill>
                <a:latin typeface="Arial"/>
                <a:cs typeface="Arial"/>
              </a:rPr>
              <a:t>the</a:t>
            </a:r>
            <a:r>
              <a:rPr sz="750" spc="-40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565460"/>
                </a:solidFill>
                <a:latin typeface="Arial"/>
                <a:cs typeface="Arial"/>
              </a:rPr>
              <a:t>fa</a:t>
            </a:r>
            <a:r>
              <a:rPr sz="750" spc="-120" dirty="0">
                <a:solidFill>
                  <a:srgbClr val="565460"/>
                </a:solidFill>
                <a:latin typeface="Arial"/>
                <a:cs typeface="Arial"/>
              </a:rPr>
              <a:t>c</a:t>
            </a:r>
            <a:r>
              <a:rPr sz="750" spc="-125" dirty="0">
                <a:solidFill>
                  <a:srgbClr val="33338A"/>
                </a:solidFill>
                <a:latin typeface="Arial"/>
                <a:cs typeface="Arial"/>
              </a:rPr>
              <a:t>i</a:t>
            </a:r>
            <a:r>
              <a:rPr sz="750" spc="-50" dirty="0">
                <a:solidFill>
                  <a:srgbClr val="565460"/>
                </a:solidFill>
                <a:latin typeface="Arial"/>
                <a:cs typeface="Arial"/>
              </a:rPr>
              <a:t>a</a:t>
            </a:r>
            <a:r>
              <a:rPr sz="750" spc="180" dirty="0">
                <a:solidFill>
                  <a:srgbClr val="747B93"/>
                </a:solidFill>
                <a:latin typeface="Arial"/>
                <a:cs typeface="Arial"/>
              </a:rPr>
              <a:t>l</a:t>
            </a:r>
            <a:r>
              <a:rPr sz="750" spc="229" dirty="0">
                <a:solidFill>
                  <a:srgbClr val="747B93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565460"/>
                </a:solidFill>
                <a:latin typeface="Arial"/>
                <a:cs typeface="Arial"/>
              </a:rPr>
              <a:t>b</a:t>
            </a:r>
            <a:r>
              <a:rPr sz="750" spc="-125" dirty="0">
                <a:solidFill>
                  <a:srgbClr val="565460"/>
                </a:solidFill>
                <a:latin typeface="Arial"/>
                <a:cs typeface="Arial"/>
              </a:rPr>
              <a:t>o</a:t>
            </a:r>
            <a:r>
              <a:rPr sz="750" spc="-45" dirty="0">
                <a:solidFill>
                  <a:srgbClr val="565460"/>
                </a:solidFill>
                <a:latin typeface="Arial"/>
                <a:cs typeface="Arial"/>
              </a:rPr>
              <a:t>nes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03085" y="1909239"/>
            <a:ext cx="2072639" cy="113030"/>
          </a:xfrm>
          <a:custGeom>
            <a:avLst/>
            <a:gdLst/>
            <a:ahLst/>
            <a:cxnLst/>
            <a:rect l="l" t="t" r="r" b="b"/>
            <a:pathLst>
              <a:path w="2072640" h="113030">
                <a:moveTo>
                  <a:pt x="0" y="0"/>
                </a:moveTo>
                <a:lnTo>
                  <a:pt x="2072488" y="0"/>
                </a:lnTo>
                <a:lnTo>
                  <a:pt x="2072488" y="112619"/>
                </a:lnTo>
                <a:lnTo>
                  <a:pt x="0" y="112619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8240" y="2022054"/>
            <a:ext cx="1029335" cy="113030"/>
          </a:xfrm>
          <a:custGeom>
            <a:avLst/>
            <a:gdLst/>
            <a:ahLst/>
            <a:cxnLst/>
            <a:rect l="l" t="t" r="r" b="b"/>
            <a:pathLst>
              <a:path w="1029334" h="113030">
                <a:moveTo>
                  <a:pt x="0" y="0"/>
                </a:moveTo>
                <a:lnTo>
                  <a:pt x="1028855" y="0"/>
                </a:lnTo>
                <a:lnTo>
                  <a:pt x="1028855" y="112619"/>
                </a:lnTo>
                <a:lnTo>
                  <a:pt x="0" y="112619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3265" y="2158057"/>
            <a:ext cx="1106805" cy="105410"/>
          </a:xfrm>
          <a:custGeom>
            <a:avLst/>
            <a:gdLst/>
            <a:ahLst/>
            <a:cxnLst/>
            <a:rect l="l" t="t" r="r" b="b"/>
            <a:pathLst>
              <a:path w="1106804" h="105410">
                <a:moveTo>
                  <a:pt x="0" y="0"/>
                </a:moveTo>
                <a:lnTo>
                  <a:pt x="1106618" y="0"/>
                </a:lnTo>
                <a:lnTo>
                  <a:pt x="1106618" y="105407"/>
                </a:lnTo>
                <a:lnTo>
                  <a:pt x="0" y="105407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73404" y="1639561"/>
            <a:ext cx="2121535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>
              <a:lnSpc>
                <a:spcPct val="100000"/>
              </a:lnSpc>
            </a:pPr>
            <a:r>
              <a:rPr sz="850" spc="-30" dirty="0">
                <a:solidFill>
                  <a:srgbClr val="565460"/>
                </a:solidFill>
                <a:latin typeface="Arial"/>
                <a:cs typeface="Arial"/>
              </a:rPr>
              <a:t>Swe</a:t>
            </a:r>
            <a:r>
              <a:rPr sz="850" spc="5" dirty="0">
                <a:solidFill>
                  <a:srgbClr val="7E706B"/>
                </a:solidFill>
                <a:latin typeface="Arial"/>
                <a:cs typeface="Arial"/>
              </a:rPr>
              <a:t>lli</a:t>
            </a:r>
            <a:r>
              <a:rPr sz="850" spc="-85" dirty="0">
                <a:solidFill>
                  <a:srgbClr val="7E706B"/>
                </a:solidFill>
                <a:latin typeface="Arial"/>
                <a:cs typeface="Arial"/>
              </a:rPr>
              <a:t>n</a:t>
            </a:r>
            <a:r>
              <a:rPr sz="850" spc="85" dirty="0">
                <a:solidFill>
                  <a:srgbClr val="565460"/>
                </a:solidFill>
                <a:latin typeface="Arial"/>
                <a:cs typeface="Arial"/>
              </a:rPr>
              <a:t>g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327025" marR="5080" indent="-291465">
              <a:lnSpc>
                <a:spcPct val="113900"/>
              </a:lnSpc>
            </a:pPr>
            <a:r>
              <a:rPr sz="650" spc="-35" dirty="0">
                <a:solidFill>
                  <a:srgbClr val="CADAE4"/>
                </a:solidFill>
                <a:latin typeface="Arial"/>
                <a:cs typeface="Arial"/>
              </a:rPr>
              <a:t>F</a:t>
            </a:r>
            <a:r>
              <a:rPr sz="650" spc="50" dirty="0">
                <a:solidFill>
                  <a:srgbClr val="E6EBED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CADAE4"/>
                </a:solidFill>
                <a:latin typeface="Arial"/>
                <a:cs typeface="Arial"/>
              </a:rPr>
              <a:t>c1aswel</a:t>
            </a:r>
            <a:r>
              <a:rPr sz="650" spc="25" dirty="0">
                <a:solidFill>
                  <a:srgbClr val="CADAE4"/>
                </a:solidFill>
                <a:latin typeface="Arial"/>
                <a:cs typeface="Arial"/>
              </a:rPr>
              <a:t>l</a:t>
            </a:r>
            <a:r>
              <a:rPr sz="650" spc="10" dirty="0">
                <a:solidFill>
                  <a:srgbClr val="CADAE4"/>
                </a:solidFill>
                <a:latin typeface="Arial"/>
                <a:cs typeface="Arial"/>
              </a:rPr>
              <a:t>rige:cten</a:t>
            </a:r>
            <a:r>
              <a:rPr sz="650" spc="5" dirty="0">
                <a:solidFill>
                  <a:srgbClr val="CADAE4"/>
                </a:solidFill>
                <a:latin typeface="Arial"/>
                <a:cs typeface="Arial"/>
              </a:rPr>
              <a:t>d</a:t>
            </a:r>
            <a:r>
              <a:rPr sz="650" spc="-225" dirty="0">
                <a:solidFill>
                  <a:srgbClr val="D3BDC3"/>
                </a:solidFill>
                <a:latin typeface="Arial"/>
                <a:cs typeface="Arial"/>
              </a:rPr>
              <a:t>1</a:t>
            </a:r>
            <a:r>
              <a:rPr sz="650" spc="30" dirty="0">
                <a:solidFill>
                  <a:srgbClr val="CADAE4"/>
                </a:solidFill>
                <a:latin typeface="Arial"/>
                <a:cs typeface="Arial"/>
              </a:rPr>
              <a:t>ngbeyondthe</a:t>
            </a:r>
            <a:r>
              <a:rPr sz="650" spc="-10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E6EBED"/>
                </a:solidFill>
                <a:latin typeface="Arial"/>
                <a:cs typeface="Arial"/>
              </a:rPr>
              <a:t>a</a:t>
            </a:r>
            <a:r>
              <a:rPr sz="650" spc="35" dirty="0">
                <a:solidFill>
                  <a:srgbClr val="CADAE4"/>
                </a:solidFill>
                <a:latin typeface="Arial"/>
                <a:cs typeface="Arial"/>
              </a:rPr>
              <a:t>r</a:t>
            </a:r>
            <a:r>
              <a:rPr sz="650" spc="-10" dirty="0">
                <a:solidFill>
                  <a:srgbClr val="CADAE4"/>
                </a:solidFill>
                <a:latin typeface="Arial"/>
                <a:cs typeface="Arial"/>
              </a:rPr>
              <a:t>e</a:t>
            </a:r>
            <a:r>
              <a:rPr sz="650" spc="10" dirty="0">
                <a:solidFill>
                  <a:srgbClr val="E6EBED"/>
                </a:solidFill>
                <a:latin typeface="Arial"/>
                <a:cs typeface="Arial"/>
              </a:rPr>
              <a:t>a</a:t>
            </a:r>
            <a:r>
              <a:rPr sz="650" spc="-90" dirty="0">
                <a:solidFill>
                  <a:srgbClr val="E6EBED"/>
                </a:solidFill>
                <a:latin typeface="Arial"/>
                <a:cs typeface="Arial"/>
              </a:rPr>
              <a:t> </a:t>
            </a:r>
            <a:r>
              <a:rPr sz="650" spc="70" dirty="0">
                <a:solidFill>
                  <a:srgbClr val="CADAE4"/>
                </a:solidFill>
                <a:latin typeface="Arial"/>
                <a:cs typeface="Arial"/>
              </a:rPr>
              <a:t>oft</a:t>
            </a:r>
            <a:r>
              <a:rPr sz="650" spc="40" dirty="0">
                <a:solidFill>
                  <a:srgbClr val="CADAE4"/>
                </a:solidFill>
                <a:latin typeface="Arial"/>
                <a:cs typeface="Arial"/>
              </a:rPr>
              <a:t>h</a:t>
            </a:r>
            <a:r>
              <a:rPr sz="650" spc="100" dirty="0">
                <a:solidFill>
                  <a:srgbClr val="E6EBED"/>
                </a:solidFill>
                <a:latin typeface="Arial"/>
                <a:cs typeface="Arial"/>
              </a:rPr>
              <a:t>e</a:t>
            </a:r>
            <a:r>
              <a:rPr sz="650" spc="65" dirty="0">
                <a:solidFill>
                  <a:srgbClr val="CADAE4"/>
                </a:solidFill>
                <a:latin typeface="Arial"/>
                <a:cs typeface="Arial"/>
              </a:rPr>
              <a:t>to</a:t>
            </a:r>
            <a:r>
              <a:rPr sz="650" spc="55" dirty="0">
                <a:solidFill>
                  <a:srgbClr val="CADAE4"/>
                </a:solidFill>
                <a:latin typeface="Arial"/>
                <a:cs typeface="Arial"/>
              </a:rPr>
              <a:t>((</a:t>
            </a:r>
            <a:r>
              <a:rPr sz="650" spc="-5" dirty="0">
                <a:solidFill>
                  <a:srgbClr val="CADAE4"/>
                </a:solidFill>
                <a:latin typeface="Arial"/>
                <a:cs typeface="Arial"/>
              </a:rPr>
              <a:t>h</a:t>
            </a:r>
            <a:r>
              <a:rPr sz="650" spc="420" dirty="0">
                <a:solidFill>
                  <a:srgbClr val="CADAE4"/>
                </a:solidFill>
                <a:latin typeface="Arial"/>
                <a:cs typeface="Arial"/>
              </a:rPr>
              <a:t>, </a:t>
            </a:r>
            <a:r>
              <a:rPr sz="650" spc="35" dirty="0">
                <a:solidFill>
                  <a:srgbClr val="CADAE4"/>
                </a:solidFill>
                <a:latin typeface="Arial"/>
                <a:cs typeface="Arial"/>
              </a:rPr>
              <a:t>symptomsofmala</a:t>
            </a:r>
            <a:r>
              <a:rPr sz="650" spc="-7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650" spc="-275" dirty="0">
                <a:solidFill>
                  <a:srgbClr val="D3BDC3"/>
                </a:solidFill>
                <a:latin typeface="Arial"/>
                <a:cs typeface="Arial"/>
              </a:rPr>
              <a:t>1</a:t>
            </a:r>
            <a:r>
              <a:rPr sz="650" spc="-60" dirty="0">
                <a:solidFill>
                  <a:srgbClr val="CADAE4"/>
                </a:solidFill>
                <a:latin typeface="Arial"/>
                <a:cs typeface="Arial"/>
              </a:rPr>
              <a:t>oi=,</a:t>
            </a:r>
            <a:r>
              <a:rPr sz="650" spc="-9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CADAE4"/>
                </a:solidFill>
                <a:latin typeface="Arial"/>
                <a:cs typeface="Arial"/>
              </a:rPr>
              <a:t>fever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600" b="1" spc="65" dirty="0">
                <a:solidFill>
                  <a:srgbClr val="E6EBED"/>
                </a:solidFill>
                <a:latin typeface="Times New Roman"/>
                <a:cs typeface="Times New Roman"/>
              </a:rPr>
              <a:t>•</a:t>
            </a:r>
            <a:r>
              <a:rPr sz="600" b="1" spc="-35" dirty="0">
                <a:solidFill>
                  <a:srgbClr val="CADAE4"/>
                </a:solidFill>
                <a:latin typeface="Times New Roman"/>
                <a:cs typeface="Times New Roman"/>
              </a:rPr>
              <a:t>S.:M</a:t>
            </a:r>
            <a:r>
              <a:rPr sz="600" b="1" spc="-75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450" b="1" spc="229" dirty="0">
                <a:solidFill>
                  <a:srgbClr val="CADAE4"/>
                </a:solidFill>
                <a:latin typeface="Arial"/>
                <a:cs typeface="Arial"/>
              </a:rPr>
              <a:t>p</a:t>
            </a:r>
            <a:r>
              <a:rPr sz="450" b="1" spc="35" dirty="0">
                <a:solidFill>
                  <a:srgbClr val="CADAE4"/>
                </a:solidFill>
                <a:latin typeface="Arial"/>
                <a:cs typeface="Arial"/>
              </a:rPr>
              <a:t>t&lt;:M</a:t>
            </a:r>
            <a:r>
              <a:rPr sz="450" b="1" spc="-1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500" b="1" spc="210" dirty="0">
                <a:solidFill>
                  <a:srgbClr val="CADAE4"/>
                </a:solidFill>
                <a:latin typeface="Arial"/>
                <a:cs typeface="Arial"/>
              </a:rPr>
              <a:t>to</a:t>
            </a:r>
            <a:r>
              <a:rPr sz="500" b="1" spc="95" dirty="0">
                <a:solidFill>
                  <a:srgbClr val="CADAE4"/>
                </a:solidFill>
                <a:latin typeface="Arial"/>
                <a:cs typeface="Arial"/>
              </a:rPr>
              <a:t>t</a:t>
            </a:r>
            <a:r>
              <a:rPr sz="500" b="1" spc="-20" dirty="0">
                <a:solidFill>
                  <a:srgbClr val="CADAE4"/>
                </a:solidFill>
                <a:latin typeface="Arial"/>
                <a:cs typeface="Arial"/>
              </a:rPr>
              <a:t>e</a:t>
            </a:r>
            <a:r>
              <a:rPr sz="500" b="1" spc="2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550" b="1" spc="229" dirty="0">
                <a:solidFill>
                  <a:srgbClr val="CADAE4"/>
                </a:solidFill>
                <a:latin typeface="Times New Roman"/>
                <a:cs typeface="Times New Roman"/>
              </a:rPr>
              <a:t>E</a:t>
            </a:r>
            <a:r>
              <a:rPr sz="550" b="1" spc="25" dirty="0">
                <a:solidFill>
                  <a:srgbClr val="CADAE4"/>
                </a:solidFill>
                <a:latin typeface="Times New Roman"/>
                <a:cs typeface="Times New Roman"/>
              </a:rPr>
              <a:t>.e</a:t>
            </a:r>
            <a:r>
              <a:rPr sz="550" b="1" spc="2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550" b="1" spc="25" dirty="0">
                <a:solidFill>
                  <a:srgbClr val="CADAE4"/>
                </a:solidFill>
                <a:latin typeface="Times New Roman"/>
                <a:cs typeface="Times New Roman"/>
              </a:rPr>
              <a:t>;</a:t>
            </a:r>
            <a:r>
              <a:rPr sz="550" b="1" spc="35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550" b="1" spc="-30" dirty="0">
                <a:solidFill>
                  <a:srgbClr val="CADAE4"/>
                </a:solidFill>
                <a:latin typeface="Times New Roman"/>
                <a:cs typeface="Times New Roman"/>
              </a:rPr>
              <a:t>r.cy</a:t>
            </a:r>
            <a:r>
              <a:rPr sz="550" b="1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550" b="1" spc="-5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500" b="1" spc="-15" dirty="0">
                <a:solidFill>
                  <a:srgbClr val="CADAE4"/>
                </a:solidFill>
                <a:latin typeface="Arial"/>
                <a:cs typeface="Arial"/>
              </a:rPr>
              <a:t>Roc-r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67169" y="3554582"/>
            <a:ext cx="3765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5" dirty="0">
                <a:solidFill>
                  <a:srgbClr val="565460"/>
                </a:solidFill>
                <a:latin typeface="Times New Roman"/>
                <a:cs typeface="Times New Roman"/>
              </a:rPr>
              <a:t>Trauma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76431" y="3705461"/>
            <a:ext cx="639445" cy="693420"/>
          </a:xfrm>
          <a:custGeom>
            <a:avLst/>
            <a:gdLst/>
            <a:ahLst/>
            <a:cxnLst/>
            <a:rect l="l" t="t" r="r" b="b"/>
            <a:pathLst>
              <a:path w="639445" h="693420">
                <a:moveTo>
                  <a:pt x="0" y="0"/>
                </a:moveTo>
                <a:lnTo>
                  <a:pt x="639439" y="0"/>
                </a:lnTo>
                <a:lnTo>
                  <a:pt x="639439" y="693043"/>
                </a:lnTo>
                <a:lnTo>
                  <a:pt x="0" y="693043"/>
                </a:lnTo>
                <a:lnTo>
                  <a:pt x="0" y="0"/>
                </a:lnTo>
                <a:close/>
              </a:path>
            </a:pathLst>
          </a:custGeom>
          <a:solidFill>
            <a:srgbClr val="7B5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6548" y="3830388"/>
            <a:ext cx="1850389" cy="147320"/>
          </a:xfrm>
          <a:custGeom>
            <a:avLst/>
            <a:gdLst/>
            <a:ahLst/>
            <a:cxnLst/>
            <a:rect l="l" t="t" r="r" b="b"/>
            <a:pathLst>
              <a:path w="1850390" h="147320">
                <a:moveTo>
                  <a:pt x="0" y="0"/>
                </a:moveTo>
                <a:lnTo>
                  <a:pt x="1850179" y="0"/>
                </a:lnTo>
                <a:lnTo>
                  <a:pt x="1850179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6251" y="3961017"/>
            <a:ext cx="1775460" cy="147320"/>
          </a:xfrm>
          <a:custGeom>
            <a:avLst/>
            <a:gdLst/>
            <a:ahLst/>
            <a:cxnLst/>
            <a:rect l="l" t="t" r="r" b="b"/>
            <a:pathLst>
              <a:path w="1775459" h="147320">
                <a:moveTo>
                  <a:pt x="0" y="0"/>
                </a:moveTo>
                <a:lnTo>
                  <a:pt x="1774873" y="0"/>
                </a:lnTo>
                <a:lnTo>
                  <a:pt x="177487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9376" y="4147738"/>
            <a:ext cx="1353185" cy="111125"/>
          </a:xfrm>
          <a:custGeom>
            <a:avLst/>
            <a:gdLst/>
            <a:ahLst/>
            <a:cxnLst/>
            <a:rect l="l" t="t" r="r" b="b"/>
            <a:pathLst>
              <a:path w="1353184" h="111125">
                <a:moveTo>
                  <a:pt x="0" y="0"/>
                </a:moveTo>
                <a:lnTo>
                  <a:pt x="1353038" y="0"/>
                </a:lnTo>
                <a:lnTo>
                  <a:pt x="1353038" y="111128"/>
                </a:lnTo>
                <a:lnTo>
                  <a:pt x="0" y="111128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85575" y="3809212"/>
            <a:ext cx="197675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1630" dirty="0">
                <a:solidFill>
                  <a:srgbClr val="E6EBED"/>
                </a:solidFill>
                <a:latin typeface="Arial"/>
                <a:cs typeface="Arial"/>
              </a:rPr>
              <a:t>Q</a:t>
            </a:r>
            <a:r>
              <a:rPr sz="650" spc="100" dirty="0">
                <a:solidFill>
                  <a:srgbClr val="F7FDF7"/>
                </a:solidFill>
                <a:latin typeface="Times New Roman"/>
                <a:cs typeface="Times New Roman"/>
              </a:rPr>
              <a:t>•</a:t>
            </a:r>
            <a:r>
              <a:rPr sz="650" spc="-75" dirty="0">
                <a:solidFill>
                  <a:srgbClr val="F7FDF7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CADAE4"/>
                </a:solidFill>
                <a:latin typeface="Times New Roman"/>
                <a:cs typeface="Times New Roman"/>
              </a:rPr>
              <a:t>Send</a:t>
            </a:r>
            <a:r>
              <a:rPr sz="650" spc="1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CADAE4"/>
                </a:solidFill>
                <a:latin typeface="Times New Roman"/>
                <a:cs typeface="Times New Roman"/>
              </a:rPr>
              <a:t>patient</a:t>
            </a:r>
            <a:r>
              <a:rPr sz="650" spc="1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CADAE4"/>
                </a:solidFill>
                <a:latin typeface="Times New Roman"/>
                <a:cs typeface="Times New Roman"/>
              </a:rPr>
              <a:t>t</a:t>
            </a:r>
            <a:r>
              <a:rPr sz="650" spc="145" dirty="0">
                <a:solidFill>
                  <a:srgbClr val="CADAE4"/>
                </a:solidFill>
                <a:latin typeface="Times New Roman"/>
                <a:cs typeface="Times New Roman"/>
              </a:rPr>
              <a:t>o</a:t>
            </a:r>
            <a:r>
              <a:rPr sz="650" spc="15" dirty="0">
                <a:solidFill>
                  <a:srgbClr val="CADAE4"/>
                </a:solidFill>
                <a:latin typeface="Times New Roman"/>
                <a:cs typeface="Times New Roman"/>
              </a:rPr>
              <a:t>t</a:t>
            </a:r>
            <a:r>
              <a:rPr sz="650" spc="75" dirty="0">
                <a:solidFill>
                  <a:srgbClr val="CADAE4"/>
                </a:solidFill>
                <a:latin typeface="Times New Roman"/>
                <a:cs typeface="Times New Roman"/>
              </a:rPr>
              <a:t>h</a:t>
            </a:r>
            <a:r>
              <a:rPr sz="650" spc="30" dirty="0">
                <a:solidFill>
                  <a:srgbClr val="E6EBED"/>
                </a:solidFill>
                <a:latin typeface="Times New Roman"/>
                <a:cs typeface="Times New Roman"/>
              </a:rPr>
              <a:t>e</a:t>
            </a:r>
            <a:r>
              <a:rPr sz="650" spc="-20" dirty="0">
                <a:solidFill>
                  <a:srgbClr val="E6EBED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CADAE4"/>
                </a:solidFill>
                <a:latin typeface="Times New Roman"/>
                <a:cs typeface="Times New Roman"/>
              </a:rPr>
              <a:t>Emer5ency</a:t>
            </a:r>
            <a:r>
              <a:rPr sz="650" spc="1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-20" dirty="0">
                <a:solidFill>
                  <a:srgbClr val="CADAE4"/>
                </a:solidFill>
                <a:latin typeface="Times New Roman"/>
                <a:cs typeface="Times New Roman"/>
              </a:rPr>
              <a:t>Room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09030" y="3842434"/>
            <a:ext cx="186626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70" dirty="0">
                <a:solidFill>
                  <a:srgbClr val="CADAE4"/>
                </a:solidFill>
                <a:latin typeface="Arial"/>
                <a:cs typeface="Arial"/>
              </a:rPr>
              <a:t>Orofac1al</a:t>
            </a:r>
            <a:r>
              <a:rPr sz="850" spc="3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CADAE4"/>
                </a:solidFill>
                <a:latin typeface="Arial"/>
                <a:cs typeface="Arial"/>
              </a:rPr>
              <a:t>trauma</a:t>
            </a:r>
            <a:r>
              <a:rPr sz="850" spc="-4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CADAE4"/>
                </a:solidFill>
                <a:latin typeface="Arial"/>
                <a:cs typeface="Arial"/>
              </a:rPr>
              <a:t>to</a:t>
            </a:r>
            <a:r>
              <a:rPr sz="850" spc="-9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CADAE4"/>
                </a:solidFill>
                <a:latin typeface="Arial"/>
                <a:cs typeface="Arial"/>
              </a:rPr>
              <a:t>structures</a:t>
            </a:r>
            <a:r>
              <a:rPr sz="85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12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CADAE4"/>
                </a:solidFill>
                <a:latin typeface="Arial"/>
                <a:cs typeface="Arial"/>
              </a:rPr>
              <a:t>other</a:t>
            </a:r>
            <a:r>
              <a:rPr sz="850" spc="-2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CADAE4"/>
                </a:solidFill>
                <a:latin typeface="Arial"/>
                <a:cs typeface="Arial"/>
              </a:rPr>
              <a:t>than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5280" y="3973063"/>
            <a:ext cx="180086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CADAE4"/>
                </a:solidFill>
                <a:latin typeface="Arial"/>
                <a:cs typeface="Arial"/>
              </a:rPr>
              <a:t>teeth:</a:t>
            </a:r>
            <a:r>
              <a:rPr sz="850" spc="-4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70" dirty="0">
                <a:solidFill>
                  <a:srgbClr val="CADAE4"/>
                </a:solidFill>
                <a:latin typeface="Arial"/>
                <a:cs typeface="Arial"/>
              </a:rPr>
              <a:t>hps,</a:t>
            </a:r>
            <a:r>
              <a:rPr sz="850" spc="-4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CADAE4"/>
                </a:solidFill>
                <a:latin typeface="Arial"/>
                <a:cs typeface="Arial"/>
              </a:rPr>
              <a:t>tongue,</a:t>
            </a:r>
            <a:r>
              <a:rPr sz="850" spc="-3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CADAE4"/>
                </a:solidFill>
                <a:latin typeface="Arial"/>
                <a:cs typeface="Arial"/>
              </a:rPr>
              <a:t>cheek,</a:t>
            </a:r>
            <a:r>
              <a:rPr sz="850" spc="3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CADAE4"/>
                </a:solidFill>
                <a:latin typeface="Arial"/>
                <a:cs typeface="Arial"/>
              </a:rPr>
              <a:t>a</a:t>
            </a:r>
            <a:r>
              <a:rPr sz="850" spc="-85" dirty="0">
                <a:solidFill>
                  <a:srgbClr val="CADAE4"/>
                </a:solidFill>
                <a:latin typeface="Arial"/>
                <a:cs typeface="Arial"/>
              </a:rPr>
              <a:t>l</a:t>
            </a:r>
            <a:r>
              <a:rPr sz="850" spc="-50" dirty="0">
                <a:solidFill>
                  <a:srgbClr val="CADAE4"/>
                </a:solidFill>
                <a:latin typeface="Arial"/>
                <a:cs typeface="Arial"/>
              </a:rPr>
              <a:t>ve</a:t>
            </a:r>
            <a:r>
              <a:rPr sz="850" spc="-15" dirty="0">
                <a:solidFill>
                  <a:srgbClr val="CADAE4"/>
                </a:solidFill>
                <a:latin typeface="Arial"/>
                <a:cs typeface="Arial"/>
              </a:rPr>
              <a:t>o</a:t>
            </a:r>
            <a:r>
              <a:rPr sz="850" spc="-5" dirty="0">
                <a:solidFill>
                  <a:srgbClr val="C3F9EB"/>
                </a:solidFill>
                <a:latin typeface="Arial"/>
                <a:cs typeface="Arial"/>
              </a:rPr>
              <a:t>l</a:t>
            </a:r>
            <a:r>
              <a:rPr sz="850" spc="-30" dirty="0">
                <a:solidFill>
                  <a:srgbClr val="CADAE4"/>
                </a:solidFill>
                <a:latin typeface="Arial"/>
                <a:cs typeface="Arial"/>
              </a:rPr>
              <a:t>ar</a:t>
            </a:r>
            <a:r>
              <a:rPr sz="850" spc="4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55" dirty="0">
                <a:solidFill>
                  <a:srgbClr val="CADAE4"/>
                </a:solidFill>
                <a:latin typeface="Arial"/>
                <a:cs typeface="Arial"/>
              </a:rPr>
              <a:t>bone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98275" y="4697286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271"/>
                </a:lnTo>
              </a:path>
            </a:pathLst>
          </a:custGeom>
          <a:ln w="3175">
            <a:solidFill>
              <a:srgbClr val="875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6764" y="4376653"/>
            <a:ext cx="923290" cy="147320"/>
          </a:xfrm>
          <a:custGeom>
            <a:avLst/>
            <a:gdLst/>
            <a:ahLst/>
            <a:cxnLst/>
            <a:rect l="l" t="t" r="r" b="b"/>
            <a:pathLst>
              <a:path w="923290" h="147320">
                <a:moveTo>
                  <a:pt x="0" y="0"/>
                </a:moveTo>
                <a:lnTo>
                  <a:pt x="923196" y="0"/>
                </a:lnTo>
                <a:lnTo>
                  <a:pt x="923196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9376" y="4569312"/>
            <a:ext cx="1433830" cy="111125"/>
          </a:xfrm>
          <a:custGeom>
            <a:avLst/>
            <a:gdLst/>
            <a:ahLst/>
            <a:cxnLst/>
            <a:rect l="l" t="t" r="r" b="b"/>
            <a:pathLst>
              <a:path w="1433829" h="111125">
                <a:moveTo>
                  <a:pt x="0" y="0"/>
                </a:moveTo>
                <a:lnTo>
                  <a:pt x="1433598" y="0"/>
                </a:lnTo>
                <a:lnTo>
                  <a:pt x="1433598" y="111128"/>
                </a:lnTo>
                <a:lnTo>
                  <a:pt x="0" y="111128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9376" y="4688065"/>
            <a:ext cx="1727200" cy="111125"/>
          </a:xfrm>
          <a:custGeom>
            <a:avLst/>
            <a:gdLst/>
            <a:ahLst/>
            <a:cxnLst/>
            <a:rect l="l" t="t" r="r" b="b"/>
            <a:pathLst>
              <a:path w="1727200" h="111125">
                <a:moveTo>
                  <a:pt x="0" y="0"/>
                </a:moveTo>
                <a:lnTo>
                  <a:pt x="1727026" y="0"/>
                </a:lnTo>
                <a:lnTo>
                  <a:pt x="1727026" y="111128"/>
                </a:lnTo>
                <a:lnTo>
                  <a:pt x="0" y="111128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8275" y="524355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271"/>
                </a:lnTo>
              </a:path>
            </a:pathLst>
          </a:custGeom>
          <a:ln w="3175">
            <a:solidFill>
              <a:srgbClr val="875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13633" y="4928856"/>
            <a:ext cx="1954530" cy="147320"/>
          </a:xfrm>
          <a:custGeom>
            <a:avLst/>
            <a:gdLst/>
            <a:ahLst/>
            <a:cxnLst/>
            <a:rect l="l" t="t" r="r" b="b"/>
            <a:pathLst>
              <a:path w="1954529" h="147320">
                <a:moveTo>
                  <a:pt x="0" y="0"/>
                </a:moveTo>
                <a:lnTo>
                  <a:pt x="1954034" y="0"/>
                </a:lnTo>
                <a:lnTo>
                  <a:pt x="1954034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7015" y="5059484"/>
            <a:ext cx="265430" cy="147320"/>
          </a:xfrm>
          <a:custGeom>
            <a:avLst/>
            <a:gdLst/>
            <a:ahLst/>
            <a:cxnLst/>
            <a:rect l="l" t="t" r="r" b="b"/>
            <a:pathLst>
              <a:path w="265429" h="147320">
                <a:moveTo>
                  <a:pt x="0" y="0"/>
                </a:moveTo>
                <a:lnTo>
                  <a:pt x="265315" y="0"/>
                </a:lnTo>
                <a:lnTo>
                  <a:pt x="265315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9376" y="5246206"/>
            <a:ext cx="1403985" cy="111125"/>
          </a:xfrm>
          <a:custGeom>
            <a:avLst/>
            <a:gdLst/>
            <a:ahLst/>
            <a:cxnLst/>
            <a:rect l="l" t="t" r="r" b="b"/>
            <a:pathLst>
              <a:path w="1403984" h="111125">
                <a:moveTo>
                  <a:pt x="0" y="0"/>
                </a:moveTo>
                <a:lnTo>
                  <a:pt x="1403910" y="0"/>
                </a:lnTo>
                <a:lnTo>
                  <a:pt x="1403910" y="111128"/>
                </a:lnTo>
                <a:lnTo>
                  <a:pt x="0" y="111128"/>
                </a:lnTo>
                <a:lnTo>
                  <a:pt x="0" y="0"/>
                </a:lnTo>
                <a:close/>
              </a:path>
            </a:pathLst>
          </a:custGeom>
          <a:solidFill>
            <a:srgbClr val="548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37134" y="4388698"/>
            <a:ext cx="3067050" cy="17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225">
              <a:lnSpc>
                <a:spcPct val="100000"/>
              </a:lnSpc>
            </a:pPr>
            <a:r>
              <a:rPr sz="850" spc="-65" dirty="0">
                <a:solidFill>
                  <a:srgbClr val="CADAE4"/>
                </a:solidFill>
                <a:latin typeface="Arial"/>
                <a:cs typeface="Arial"/>
              </a:rPr>
              <a:t>Severe</a:t>
            </a:r>
            <a:r>
              <a:rPr sz="850" spc="-1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CADAE4"/>
                </a:solidFill>
                <a:latin typeface="Arial"/>
                <a:cs typeface="Arial"/>
              </a:rPr>
              <a:t>tooth</a:t>
            </a:r>
            <a:r>
              <a:rPr sz="850" spc="1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CADAE4"/>
                </a:solidFill>
                <a:latin typeface="Arial"/>
                <a:cs typeface="Arial"/>
              </a:rPr>
              <a:t>trauma</a:t>
            </a:r>
            <a:endParaRPr sz="850">
              <a:latin typeface="Arial"/>
              <a:cs typeface="Arial"/>
            </a:endParaRPr>
          </a:p>
          <a:p>
            <a:pPr marL="766445">
              <a:lnSpc>
                <a:spcPct val="100000"/>
              </a:lnSpc>
              <a:spcBef>
                <a:spcPts val="489"/>
              </a:spcBef>
            </a:pPr>
            <a:r>
              <a:rPr sz="650" spc="165" dirty="0">
                <a:solidFill>
                  <a:srgbClr val="F7FDF7"/>
                </a:solidFill>
                <a:latin typeface="Times New Roman"/>
                <a:cs typeface="Times New Roman"/>
              </a:rPr>
              <a:t>•</a:t>
            </a:r>
            <a:r>
              <a:rPr sz="650" spc="-95" dirty="0">
                <a:solidFill>
                  <a:srgbClr val="F7FDF7"/>
                </a:solidFill>
                <a:latin typeface="Times New Roman"/>
                <a:cs typeface="Times New Roman"/>
              </a:rPr>
              <a:t> </a:t>
            </a:r>
            <a:r>
              <a:rPr sz="650" spc="5" dirty="0">
                <a:solidFill>
                  <a:srgbClr val="CADAE4"/>
                </a:solidFill>
                <a:latin typeface="Times New Roman"/>
                <a:cs typeface="Times New Roman"/>
              </a:rPr>
              <a:t>Urgent</a:t>
            </a:r>
            <a:r>
              <a:rPr sz="650" spc="15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B5C4D8"/>
                </a:solidFill>
                <a:latin typeface="Times New Roman"/>
                <a:cs typeface="Times New Roman"/>
              </a:rPr>
              <a:t>(</a:t>
            </a:r>
            <a:r>
              <a:rPr sz="650" spc="15" dirty="0">
                <a:solidFill>
                  <a:srgbClr val="B5C4D8"/>
                </a:solidFill>
                <a:latin typeface="Times New Roman"/>
                <a:cs typeface="Times New Roman"/>
              </a:rPr>
              <a:t>w</a:t>
            </a:r>
            <a:r>
              <a:rPr sz="650" spc="-45" dirty="0">
                <a:solidFill>
                  <a:srgbClr val="C3F9EB"/>
                </a:solidFill>
                <a:latin typeface="Times New Roman"/>
                <a:cs typeface="Times New Roman"/>
              </a:rPr>
              <a:t>i</a:t>
            </a:r>
            <a:r>
              <a:rPr sz="650" spc="35" dirty="0">
                <a:solidFill>
                  <a:srgbClr val="CADAE4"/>
                </a:solidFill>
                <a:latin typeface="Times New Roman"/>
                <a:cs typeface="Times New Roman"/>
              </a:rPr>
              <a:t>thin</a:t>
            </a:r>
            <a:r>
              <a:rPr sz="650" spc="-15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35" dirty="0">
                <a:solidFill>
                  <a:srgbClr val="CADAE4"/>
                </a:solidFill>
                <a:latin typeface="Times New Roman"/>
                <a:cs typeface="Times New Roman"/>
              </a:rPr>
              <a:t>2448hours)</a:t>
            </a:r>
            <a:r>
              <a:rPr sz="650" spc="30" dirty="0">
                <a:solidFill>
                  <a:srgbClr val="CADAE4"/>
                </a:solidFill>
                <a:latin typeface="Times New Roman"/>
                <a:cs typeface="Times New Roman"/>
              </a:rPr>
              <a:t>dentai&lt;are</a:t>
            </a:r>
            <a:endParaRPr sz="650">
              <a:latin typeface="Times New Roman"/>
              <a:cs typeface="Times New Roman"/>
            </a:endParaRPr>
          </a:p>
          <a:p>
            <a:pPr marL="826135" indent="-59690">
              <a:lnSpc>
                <a:spcPct val="100000"/>
              </a:lnSpc>
              <a:spcBef>
                <a:spcPts val="155"/>
              </a:spcBef>
              <a:buClr>
                <a:srgbClr val="F7FDF7"/>
              </a:buClr>
              <a:buFont typeface="Times New Roman"/>
              <a:buChar char="•"/>
              <a:tabLst>
                <a:tab pos="826769" algn="l"/>
              </a:tabLst>
            </a:pPr>
            <a:r>
              <a:rPr sz="650" spc="-80" dirty="0">
                <a:solidFill>
                  <a:srgbClr val="C3F9EB"/>
                </a:solidFill>
                <a:latin typeface="Times New Roman"/>
                <a:cs typeface="Times New Roman"/>
              </a:rPr>
              <a:t>I</a:t>
            </a:r>
            <a:r>
              <a:rPr sz="650" spc="-25" dirty="0">
                <a:solidFill>
                  <a:srgbClr val="CADAE4"/>
                </a:solidFill>
                <a:latin typeface="Times New Roman"/>
                <a:cs typeface="Times New Roman"/>
              </a:rPr>
              <a:t>f</a:t>
            </a:r>
            <a:r>
              <a:rPr sz="650" spc="-3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45" dirty="0">
                <a:solidFill>
                  <a:srgbClr val="CADAE4"/>
                </a:solidFill>
                <a:latin typeface="Times New Roman"/>
                <a:cs typeface="Times New Roman"/>
              </a:rPr>
              <a:t>patient</a:t>
            </a:r>
            <a:r>
              <a:rPr sz="650" spc="25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-15" dirty="0">
                <a:solidFill>
                  <a:srgbClr val="CADAE4"/>
                </a:solidFill>
                <a:latin typeface="Times New Roman"/>
                <a:cs typeface="Times New Roman"/>
              </a:rPr>
              <a:t>15c</a:t>
            </a:r>
            <a:r>
              <a:rPr sz="650" spc="-25" dirty="0">
                <a:solidFill>
                  <a:srgbClr val="CADAE4"/>
                </a:solidFill>
                <a:latin typeface="Times New Roman"/>
                <a:cs typeface="Times New Roman"/>
              </a:rPr>
              <a:t>h</a:t>
            </a:r>
            <a:r>
              <a:rPr sz="650" spc="-235" dirty="0">
                <a:solidFill>
                  <a:srgbClr val="C3F9EB"/>
                </a:solidFill>
                <a:latin typeface="Times New Roman"/>
                <a:cs typeface="Times New Roman"/>
              </a:rPr>
              <a:t>1</a:t>
            </a:r>
            <a:r>
              <a:rPr sz="650" spc="25" dirty="0">
                <a:solidFill>
                  <a:srgbClr val="CADAE4"/>
                </a:solidFill>
                <a:latin typeface="Times New Roman"/>
                <a:cs typeface="Times New Roman"/>
              </a:rPr>
              <a:t>ld</a:t>
            </a:r>
            <a:r>
              <a:rPr sz="650" spc="55" dirty="0">
                <a:solidFill>
                  <a:srgbClr val="CADAE4"/>
                </a:solidFill>
                <a:latin typeface="Times New Roman"/>
                <a:cs typeface="Times New Roman"/>
              </a:rPr>
              <a:t>,</a:t>
            </a:r>
            <a:r>
              <a:rPr sz="650" spc="-35" dirty="0">
                <a:solidFill>
                  <a:srgbClr val="CADAE4"/>
                </a:solidFill>
                <a:latin typeface="Times New Roman"/>
                <a:cs typeface="Times New Roman"/>
              </a:rPr>
              <a:t>E</a:t>
            </a:r>
            <a:r>
              <a:rPr sz="650" dirty="0">
                <a:solidFill>
                  <a:srgbClr val="CADAE4"/>
                </a:solidFill>
                <a:latin typeface="Times New Roman"/>
                <a:cs typeface="Times New Roman"/>
              </a:rPr>
              <a:t>m</a:t>
            </a:r>
            <a:r>
              <a:rPr sz="650" spc="30" dirty="0">
                <a:solidFill>
                  <a:srgbClr val="E6EBED"/>
                </a:solidFill>
                <a:latin typeface="Times New Roman"/>
                <a:cs typeface="Times New Roman"/>
              </a:rPr>
              <a:t>e</a:t>
            </a:r>
            <a:r>
              <a:rPr sz="650" spc="-10" dirty="0">
                <a:solidFill>
                  <a:srgbClr val="CADAE4"/>
                </a:solidFill>
                <a:latin typeface="Times New Roman"/>
                <a:cs typeface="Times New Roman"/>
              </a:rPr>
              <a:t>rgency</a:t>
            </a:r>
            <a:r>
              <a:rPr sz="65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CADAE4"/>
                </a:solidFill>
                <a:latin typeface="Times New Roman"/>
                <a:cs typeface="Times New Roman"/>
              </a:rPr>
              <a:t>[sarneday</a:t>
            </a:r>
            <a:r>
              <a:rPr sz="650" spc="50" dirty="0">
                <a:solidFill>
                  <a:srgbClr val="CADAE4"/>
                </a:solidFill>
                <a:latin typeface="Times New Roman"/>
                <a:cs typeface="Times New Roman"/>
              </a:rPr>
              <a:t>j</a:t>
            </a:r>
            <a:r>
              <a:rPr sz="650" spc="5" dirty="0">
                <a:solidFill>
                  <a:srgbClr val="CADAE4"/>
                </a:solidFill>
                <a:latin typeface="Times New Roman"/>
                <a:cs typeface="Times New Roman"/>
              </a:rPr>
              <a:t>priority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760730" marR="330835" indent="23495">
              <a:lnSpc>
                <a:spcPct val="100000"/>
              </a:lnSpc>
              <a:spcBef>
                <a:spcPts val="430"/>
              </a:spcBef>
            </a:pPr>
            <a:r>
              <a:rPr sz="850" spc="-15" dirty="0">
                <a:solidFill>
                  <a:srgbClr val="CADAE4"/>
                </a:solidFill>
                <a:latin typeface="Arial"/>
                <a:cs typeface="Arial"/>
              </a:rPr>
              <a:t>Minor</a:t>
            </a:r>
            <a:r>
              <a:rPr sz="850" spc="8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CADAE4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CADAE4"/>
                </a:solidFill>
                <a:latin typeface="Arial"/>
                <a:cs typeface="Arial"/>
              </a:rPr>
              <a:t>o</a:t>
            </a:r>
            <a:r>
              <a:rPr sz="850" dirty="0">
                <a:solidFill>
                  <a:srgbClr val="CADAE4"/>
                </a:solidFill>
                <a:latin typeface="Arial"/>
                <a:cs typeface="Arial"/>
              </a:rPr>
              <a:t>oth</a:t>
            </a:r>
            <a:r>
              <a:rPr sz="850" spc="-3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40" dirty="0">
                <a:solidFill>
                  <a:srgbClr val="CADAE4"/>
                </a:solidFill>
                <a:latin typeface="Arial"/>
                <a:cs typeface="Arial"/>
              </a:rPr>
              <a:t>trauma</a:t>
            </a:r>
            <a:r>
              <a:rPr sz="850" spc="-3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40" dirty="0">
                <a:solidFill>
                  <a:srgbClr val="CADAE4"/>
                </a:solidFill>
                <a:latin typeface="Arial"/>
                <a:cs typeface="Arial"/>
              </a:rPr>
              <a:t>(ch</a:t>
            </a:r>
            <a:r>
              <a:rPr sz="850" spc="-55" dirty="0">
                <a:solidFill>
                  <a:srgbClr val="CADAE4"/>
                </a:solidFill>
                <a:latin typeface="Arial"/>
                <a:cs typeface="Arial"/>
              </a:rPr>
              <a:t>i</a:t>
            </a:r>
            <a:r>
              <a:rPr sz="850" spc="-50" dirty="0">
                <a:solidFill>
                  <a:srgbClr val="CADAE4"/>
                </a:solidFill>
                <a:latin typeface="Arial"/>
                <a:cs typeface="Arial"/>
              </a:rPr>
              <a:t>pped</a:t>
            </a:r>
            <a:r>
              <a:rPr sz="85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-120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CADAE4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CADAE4"/>
                </a:solidFill>
                <a:latin typeface="Arial"/>
                <a:cs typeface="Arial"/>
              </a:rPr>
              <a:t>o</a:t>
            </a:r>
            <a:r>
              <a:rPr sz="850" spc="10" dirty="0">
                <a:solidFill>
                  <a:srgbClr val="CADAE4"/>
                </a:solidFill>
                <a:latin typeface="Arial"/>
                <a:cs typeface="Arial"/>
              </a:rPr>
              <a:t>ot</a:t>
            </a:r>
            <a:r>
              <a:rPr sz="850" spc="-60" dirty="0">
                <a:solidFill>
                  <a:srgbClr val="CADAE4"/>
                </a:solidFill>
                <a:latin typeface="Arial"/>
                <a:cs typeface="Arial"/>
              </a:rPr>
              <a:t>h</a:t>
            </a:r>
            <a:r>
              <a:rPr sz="850" spc="225" dirty="0">
                <a:solidFill>
                  <a:srgbClr val="CADAE4"/>
                </a:solidFill>
                <a:latin typeface="Arial"/>
                <a:cs typeface="Arial"/>
              </a:rPr>
              <a:t>,</a:t>
            </a:r>
            <a:r>
              <a:rPr sz="850" spc="-30" dirty="0">
                <a:solidFill>
                  <a:srgbClr val="CADAE4"/>
                </a:solidFill>
                <a:latin typeface="Arial"/>
                <a:cs typeface="Arial"/>
              </a:rPr>
              <a:t>broken</a:t>
            </a:r>
            <a:r>
              <a:rPr sz="850" spc="-15" dirty="0">
                <a:solidFill>
                  <a:srgbClr val="CADAE4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CADAE4"/>
                </a:solidFill>
                <a:latin typeface="Arial"/>
                <a:cs typeface="Arial"/>
              </a:rPr>
              <a:t>f</a:t>
            </a:r>
            <a:r>
              <a:rPr sz="850" spc="5" dirty="0">
                <a:solidFill>
                  <a:srgbClr val="C3F9EB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C3F9EB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CADAE4"/>
                </a:solidFill>
                <a:latin typeface="Arial"/>
                <a:cs typeface="Arial"/>
              </a:rPr>
              <a:t>l</a:t>
            </a:r>
            <a:r>
              <a:rPr sz="850" spc="-95" dirty="0">
                <a:solidFill>
                  <a:srgbClr val="CADAE4"/>
                </a:solidFill>
                <a:latin typeface="Arial"/>
                <a:cs typeface="Arial"/>
              </a:rPr>
              <a:t>i</a:t>
            </a:r>
            <a:r>
              <a:rPr sz="850" spc="-35" dirty="0">
                <a:solidFill>
                  <a:srgbClr val="CADAE4"/>
                </a:solidFill>
                <a:latin typeface="Arial"/>
                <a:cs typeface="Arial"/>
              </a:rPr>
              <a:t>ng)</a:t>
            </a:r>
            <a:endParaRPr sz="850">
              <a:latin typeface="Arial"/>
              <a:cs typeface="Arial"/>
            </a:endParaRPr>
          </a:p>
          <a:p>
            <a:pPr marL="766445">
              <a:lnSpc>
                <a:spcPct val="100000"/>
              </a:lnSpc>
              <a:spcBef>
                <a:spcPts val="440"/>
              </a:spcBef>
            </a:pPr>
            <a:r>
              <a:rPr sz="650" spc="165" dirty="0">
                <a:solidFill>
                  <a:srgbClr val="F7FDF7"/>
                </a:solidFill>
                <a:latin typeface="Times New Roman"/>
                <a:cs typeface="Times New Roman"/>
              </a:rPr>
              <a:t>•</a:t>
            </a:r>
            <a:r>
              <a:rPr sz="650" spc="-95" dirty="0">
                <a:solidFill>
                  <a:srgbClr val="F7FDF7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CADAE4"/>
                </a:solidFill>
                <a:latin typeface="Times New Roman"/>
                <a:cs typeface="Times New Roman"/>
              </a:rPr>
              <a:t>Routine</a:t>
            </a:r>
            <a:r>
              <a:rPr sz="650" spc="-2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10" dirty="0">
                <a:solidFill>
                  <a:srgbClr val="CADAE4"/>
                </a:solidFill>
                <a:latin typeface="Times New Roman"/>
                <a:cs typeface="Times New Roman"/>
              </a:rPr>
              <a:t>[w1thn</a:t>
            </a:r>
            <a:r>
              <a:rPr sz="650" spc="-40" dirty="0">
                <a:solidFill>
                  <a:srgbClr val="CADAE4"/>
                </a:solidFill>
                <a:latin typeface="Times New Roman"/>
                <a:cs typeface="Times New Roman"/>
              </a:rPr>
              <a:t> </a:t>
            </a:r>
            <a:r>
              <a:rPr sz="650" spc="45" dirty="0">
                <a:solidFill>
                  <a:srgbClr val="CADAE4"/>
                </a:solidFill>
                <a:latin typeface="Times New Roman"/>
                <a:cs typeface="Times New Roman"/>
              </a:rPr>
              <a:t>2</a:t>
            </a:r>
            <a:r>
              <a:rPr sz="650" spc="-35" dirty="0">
                <a:solidFill>
                  <a:srgbClr val="E6EBED"/>
                </a:solidFill>
                <a:latin typeface="Times New Roman"/>
                <a:cs typeface="Times New Roman"/>
              </a:rPr>
              <a:t>-</a:t>
            </a:r>
            <a:r>
              <a:rPr sz="650" spc="35" dirty="0">
                <a:solidFill>
                  <a:srgbClr val="CADAE4"/>
                </a:solidFill>
                <a:latin typeface="Times New Roman"/>
                <a:cs typeface="Times New Roman"/>
              </a:rPr>
              <a:t>6weeks</a:t>
            </a:r>
            <a:r>
              <a:rPr sz="650" spc="25" dirty="0">
                <a:solidFill>
                  <a:srgbClr val="CADAE4"/>
                </a:solidFill>
                <a:latin typeface="Times New Roman"/>
                <a:cs typeface="Times New Roman"/>
              </a:rPr>
              <a:t>)</a:t>
            </a:r>
            <a:r>
              <a:rPr sz="650" spc="30" dirty="0">
                <a:solidFill>
                  <a:srgbClr val="CADAE4"/>
                </a:solidFill>
                <a:latin typeface="Times New Roman"/>
                <a:cs typeface="Times New Roman"/>
              </a:rPr>
              <a:t>dentalcare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2700" marR="29845">
              <a:lnSpc>
                <a:spcPct val="119700"/>
              </a:lnSpc>
              <a:spcBef>
                <a:spcPts val="385"/>
              </a:spcBef>
            </a:pPr>
            <a:r>
              <a:rPr sz="650" spc="-75" dirty="0">
                <a:solidFill>
                  <a:srgbClr val="565460"/>
                </a:solidFill>
                <a:latin typeface="Times New Roman"/>
                <a:cs typeface="Times New Roman"/>
              </a:rPr>
              <a:t>T</a:t>
            </a:r>
            <a:r>
              <a:rPr sz="650" spc="25" dirty="0">
                <a:solidFill>
                  <a:srgbClr val="565460"/>
                </a:solidFill>
                <a:latin typeface="Times New Roman"/>
                <a:cs typeface="Times New Roman"/>
              </a:rPr>
              <a:t>h</a:t>
            </a:r>
            <a:r>
              <a:rPr sz="650" spc="5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650" spc="10" dirty="0">
                <a:solidFill>
                  <a:srgbClr val="366E93"/>
                </a:solidFill>
                <a:latin typeface="Times New Roman"/>
                <a:cs typeface="Times New Roman"/>
              </a:rPr>
              <a:t>r</a:t>
            </a:r>
            <a:r>
              <a:rPr sz="650" spc="80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650" spc="10" dirty="0">
                <a:solidFill>
                  <a:srgbClr val="747B93"/>
                </a:solidFill>
                <a:latin typeface="Times New Roman"/>
                <a:cs typeface="Times New Roman"/>
              </a:rPr>
              <a:t>is</a:t>
            </a:r>
            <a:r>
              <a:rPr sz="650" spc="-65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-70" dirty="0">
                <a:solidFill>
                  <a:srgbClr val="747B93"/>
                </a:solidFill>
                <a:latin typeface="Times New Roman"/>
                <a:cs typeface="Times New Roman"/>
              </a:rPr>
              <a:t>llO</a:t>
            </a:r>
            <a:r>
              <a:rPr sz="650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-80" dirty="0">
                <a:solidFill>
                  <a:srgbClr val="C3A593"/>
                </a:solidFill>
                <a:latin typeface="Times New Roman"/>
                <a:cs typeface="Times New Roman"/>
              </a:rPr>
              <a:t>"</a:t>
            </a:r>
            <a:r>
              <a:rPr sz="650" spc="30" dirty="0">
                <a:solidFill>
                  <a:srgbClr val="747B93"/>
                </a:solidFill>
                <a:latin typeface="Times New Roman"/>
                <a:cs typeface="Times New Roman"/>
              </a:rPr>
              <a:t>o</a:t>
            </a:r>
            <a:r>
              <a:rPr sz="650" spc="-35" dirty="0">
                <a:solidFill>
                  <a:srgbClr val="747B93"/>
                </a:solidFill>
                <a:latin typeface="Times New Roman"/>
                <a:cs typeface="Times New Roman"/>
              </a:rPr>
              <a:t>n</a:t>
            </a:r>
            <a:r>
              <a:rPr sz="650" spc="30" dirty="0">
                <a:solidFill>
                  <a:srgbClr val="464152"/>
                </a:solidFill>
                <a:latin typeface="Times New Roman"/>
                <a:cs typeface="Times New Roman"/>
              </a:rPr>
              <a:t>e</a:t>
            </a:r>
            <a:r>
              <a:rPr sz="650" spc="-65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650" spc="-20" dirty="0">
                <a:solidFill>
                  <a:srgbClr val="747B93"/>
                </a:solidFill>
                <a:latin typeface="Times New Roman"/>
                <a:cs typeface="Times New Roman"/>
              </a:rPr>
              <a:t>si</a:t>
            </a:r>
            <a:r>
              <a:rPr sz="650" spc="-95" dirty="0">
                <a:solidFill>
                  <a:srgbClr val="747B93"/>
                </a:solidFill>
                <a:latin typeface="Times New Roman"/>
                <a:cs typeface="Times New Roman"/>
              </a:rPr>
              <a:t>z</a:t>
            </a:r>
            <a:r>
              <a:rPr sz="650" spc="125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650" spc="-5" dirty="0">
                <a:solidFill>
                  <a:srgbClr val="676979"/>
                </a:solidFill>
                <a:latin typeface="Times New Roman"/>
                <a:cs typeface="Times New Roman"/>
              </a:rPr>
              <a:t>fits</a:t>
            </a:r>
            <a:r>
              <a:rPr sz="650" spc="-6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290" dirty="0">
                <a:solidFill>
                  <a:srgbClr val="878995"/>
                </a:solidFill>
                <a:latin typeface="Times New Roman"/>
                <a:cs typeface="Times New Roman"/>
              </a:rPr>
              <a:t>r</a:t>
            </a:r>
            <a:r>
              <a:rPr sz="650" spc="-20" dirty="0">
                <a:solidFill>
                  <a:srgbClr val="878995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dirty="0">
                <a:solidFill>
                  <a:srgbClr val="747B93"/>
                </a:solidFill>
                <a:latin typeface="Times New Roman"/>
                <a:cs typeface="Times New Roman"/>
              </a:rPr>
              <a:t>p</a:t>
            </a:r>
            <a:r>
              <a:rPr sz="650" spc="-30" dirty="0">
                <a:solidFill>
                  <a:srgbClr val="676979"/>
                </a:solidFill>
                <a:latin typeface="Times New Roman"/>
                <a:cs typeface="Times New Roman"/>
              </a:rPr>
              <a:t>pr</a:t>
            </a:r>
            <a:r>
              <a:rPr sz="650" spc="-90" dirty="0">
                <a:solidFill>
                  <a:srgbClr val="676979"/>
                </a:solidFill>
                <a:latin typeface="Times New Roman"/>
                <a:cs typeface="Times New Roman"/>
              </a:rPr>
              <a:t>C</a:t>
            </a:r>
            <a:r>
              <a:rPr sz="650" spc="-50" dirty="0">
                <a:solidFill>
                  <a:srgbClr val="464152"/>
                </a:solidFill>
                <a:latin typeface="Times New Roman"/>
                <a:cs typeface="Times New Roman"/>
              </a:rPr>
              <a:t>3</a:t>
            </a:r>
            <a:r>
              <a:rPr sz="650" spc="-25" dirty="0">
                <a:solidFill>
                  <a:srgbClr val="747B93"/>
                </a:solidFill>
                <a:latin typeface="Times New Roman"/>
                <a:cs typeface="Times New Roman"/>
              </a:rPr>
              <a:t>ch</a:t>
            </a:r>
            <a:r>
              <a:rPr sz="650" spc="-40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35" dirty="0">
                <a:solidFill>
                  <a:srgbClr val="676979"/>
                </a:solidFill>
                <a:latin typeface="Times New Roman"/>
                <a:cs typeface="Times New Roman"/>
              </a:rPr>
              <a:t>to</a:t>
            </a:r>
            <a:r>
              <a:rPr sz="650" spc="-5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10" dirty="0">
                <a:solidFill>
                  <a:srgbClr val="565460"/>
                </a:solidFill>
                <a:latin typeface="Times New Roman"/>
                <a:cs typeface="Times New Roman"/>
              </a:rPr>
              <a:t>tria</a:t>
            </a:r>
            <a:r>
              <a:rPr sz="650" spc="-55" dirty="0">
                <a:solidFill>
                  <a:srgbClr val="565460"/>
                </a:solidFill>
                <a:latin typeface="Times New Roman"/>
                <a:cs typeface="Times New Roman"/>
              </a:rPr>
              <a:t>g</a:t>
            </a:r>
            <a:r>
              <a:rPr sz="650" spc="20" dirty="0">
                <a:solidFill>
                  <a:srgbClr val="747B93"/>
                </a:solidFill>
                <a:latin typeface="Times New Roman"/>
                <a:cs typeface="Times New Roman"/>
              </a:rPr>
              <a:t>ir</a:t>
            </a:r>
            <a:r>
              <a:rPr sz="650" spc="60" dirty="0">
                <a:solidFill>
                  <a:srgbClr val="747B93"/>
                </a:solidFill>
                <a:latin typeface="Times New Roman"/>
                <a:cs typeface="Times New Roman"/>
              </a:rPr>
              <a:t>g</a:t>
            </a:r>
            <a:r>
              <a:rPr sz="650" spc="65" dirty="0">
                <a:solidFill>
                  <a:srgbClr val="676979"/>
                </a:solidFill>
                <a:latin typeface="Times New Roman"/>
                <a:cs typeface="Times New Roman"/>
              </a:rPr>
              <a:t>d</a:t>
            </a:r>
            <a:r>
              <a:rPr sz="650" spc="-80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650" dirty="0">
                <a:solidFill>
                  <a:srgbClr val="676979"/>
                </a:solidFill>
                <a:latin typeface="Times New Roman"/>
                <a:cs typeface="Times New Roman"/>
              </a:rPr>
              <a:t>m</a:t>
            </a:r>
            <a:r>
              <a:rPr sz="650" spc="-1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40" dirty="0">
                <a:solidFill>
                  <a:srgbClr val="85A3BA"/>
                </a:solidFill>
                <a:latin typeface="Times New Roman"/>
                <a:cs typeface="Times New Roman"/>
              </a:rPr>
              <a:t>l</a:t>
            </a:r>
            <a:r>
              <a:rPr sz="650" spc="-65" dirty="0">
                <a:solidFill>
                  <a:srgbClr val="85A3BA"/>
                </a:solidFill>
                <a:latin typeface="Times New Roman"/>
                <a:cs typeface="Times New Roman"/>
              </a:rPr>
              <a:t> </a:t>
            </a:r>
            <a:r>
              <a:rPr sz="650" spc="-70" dirty="0">
                <a:solidFill>
                  <a:srgbClr val="676979"/>
                </a:solidFill>
                <a:latin typeface="Times New Roman"/>
                <a:cs typeface="Times New Roman"/>
              </a:rPr>
              <a:t>Em</a:t>
            </a:r>
            <a:r>
              <a:rPr sz="650" spc="-105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650" spc="60" dirty="0">
                <a:solidFill>
                  <a:srgbClr val="747B93"/>
                </a:solidFill>
                <a:latin typeface="Times New Roman"/>
                <a:cs typeface="Times New Roman"/>
              </a:rPr>
              <a:t>r</a:t>
            </a:r>
            <a:r>
              <a:rPr sz="650" spc="-45" dirty="0">
                <a:solidFill>
                  <a:srgbClr val="565460"/>
                </a:solidFill>
                <a:latin typeface="Times New Roman"/>
                <a:cs typeface="Times New Roman"/>
              </a:rPr>
              <a:t>gecric:i</a:t>
            </a:r>
            <a:r>
              <a:rPr sz="650" spc="-75" dirty="0">
                <a:solidFill>
                  <a:srgbClr val="565460"/>
                </a:solidFill>
                <a:latin typeface="Times New Roman"/>
                <a:cs typeface="Times New Roman"/>
              </a:rPr>
              <a:t>5</a:t>
            </a:r>
            <a:r>
              <a:rPr sz="650" spc="65" dirty="0">
                <a:solidFill>
                  <a:srgbClr val="033D90"/>
                </a:solidFill>
                <a:latin typeface="Times New Roman"/>
                <a:cs typeface="Times New Roman"/>
              </a:rPr>
              <a:t>.</a:t>
            </a:r>
            <a:r>
              <a:rPr sz="650" spc="-75" dirty="0">
                <a:solidFill>
                  <a:srgbClr val="565460"/>
                </a:solidFill>
                <a:latin typeface="Times New Roman"/>
                <a:cs typeface="Times New Roman"/>
              </a:rPr>
              <a:t>T</a:t>
            </a:r>
            <a:r>
              <a:rPr sz="650" spc="-20" dirty="0">
                <a:solidFill>
                  <a:srgbClr val="747B93"/>
                </a:solidFill>
                <a:latin typeface="Times New Roman"/>
                <a:cs typeface="Times New Roman"/>
              </a:rPr>
              <a:t>his</a:t>
            </a:r>
            <a:r>
              <a:rPr sz="650" spc="-35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-30" dirty="0">
                <a:solidFill>
                  <a:srgbClr val="878995"/>
                </a:solidFill>
                <a:latin typeface="Times New Roman"/>
                <a:cs typeface="Times New Roman"/>
              </a:rPr>
              <a:t>i</a:t>
            </a:r>
            <a:r>
              <a:rPr sz="650" spc="-114" dirty="0">
                <a:solidFill>
                  <a:srgbClr val="878995"/>
                </a:solidFill>
                <a:latin typeface="Times New Roman"/>
                <a:cs typeface="Times New Roman"/>
              </a:rPr>
              <a:t>n</a:t>
            </a:r>
            <a:r>
              <a:rPr sz="650" spc="-30" dirty="0">
                <a:solidFill>
                  <a:srgbClr val="676979"/>
                </a:solidFill>
                <a:latin typeface="Times New Roman"/>
                <a:cs typeface="Times New Roman"/>
              </a:rPr>
              <a:t>f</a:t>
            </a:r>
            <a:r>
              <a:rPr sz="650" spc="15" dirty="0">
                <a:solidFill>
                  <a:srgbClr val="747B93"/>
                </a:solidFill>
                <a:latin typeface="Times New Roman"/>
                <a:cs typeface="Times New Roman"/>
              </a:rPr>
              <a:t>or</a:t>
            </a:r>
            <a:r>
              <a:rPr sz="650" spc="-20" dirty="0">
                <a:solidFill>
                  <a:srgbClr val="747B93"/>
                </a:solidFill>
                <a:latin typeface="Times New Roman"/>
                <a:cs typeface="Times New Roman"/>
              </a:rPr>
              <a:t>m</a:t>
            </a:r>
            <a:r>
              <a:rPr sz="650" spc="-1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-25" dirty="0">
                <a:solidFill>
                  <a:srgbClr val="747B93"/>
                </a:solidFill>
                <a:latin typeface="Times New Roman"/>
                <a:cs typeface="Times New Roman"/>
              </a:rPr>
              <a:t>tioo</a:t>
            </a:r>
            <a:r>
              <a:rPr sz="650" spc="20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10" dirty="0">
                <a:solidFill>
                  <a:srgbClr val="747B93"/>
                </a:solidFill>
                <a:latin typeface="Times New Roman"/>
                <a:cs typeface="Times New Roman"/>
              </a:rPr>
              <a:t>is</a:t>
            </a:r>
            <a:r>
              <a:rPr sz="650" spc="5" dirty="0">
                <a:solidFill>
                  <a:srgbClr val="747B93"/>
                </a:solidFill>
                <a:latin typeface="Times New Roman"/>
                <a:cs typeface="Times New Roman"/>
              </a:rPr>
              <a:t>  </a:t>
            </a:r>
            <a:r>
              <a:rPr sz="650" spc="30" dirty="0">
                <a:solidFill>
                  <a:srgbClr val="676979"/>
                </a:solidFill>
                <a:latin typeface="Times New Roman"/>
                <a:cs typeface="Times New Roman"/>
              </a:rPr>
              <a:t>m</a:t>
            </a:r>
            <a:r>
              <a:rPr sz="650" spc="5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650" spc="95" dirty="0">
                <a:solidFill>
                  <a:srgbClr val="464152"/>
                </a:solidFill>
                <a:latin typeface="Times New Roman"/>
                <a:cs typeface="Times New Roman"/>
              </a:rPr>
              <a:t>•</a:t>
            </a:r>
            <a:r>
              <a:rPr sz="650" spc="-100" dirty="0">
                <a:solidFill>
                  <a:srgbClr val="366E93"/>
                </a:solidFill>
                <a:latin typeface="Times New Roman"/>
                <a:cs typeface="Times New Roman"/>
              </a:rPr>
              <a:t>n</a:t>
            </a:r>
            <a:r>
              <a:rPr sz="650" spc="50" dirty="0">
                <a:solidFill>
                  <a:srgbClr val="676979"/>
                </a:solidFill>
                <a:latin typeface="Times New Roman"/>
                <a:cs typeface="Times New Roman"/>
              </a:rPr>
              <a:t>t</a:t>
            </a:r>
            <a:r>
              <a:rPr sz="650" spc="-2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3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70" dirty="0">
                <a:solidFill>
                  <a:srgbClr val="676979"/>
                </a:solidFill>
                <a:latin typeface="Times New Roman"/>
                <a:cs typeface="Times New Roman"/>
              </a:rPr>
              <a:t>sa</a:t>
            </a:r>
            <a:r>
              <a:rPr sz="650" spc="-5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25" dirty="0">
                <a:solidFill>
                  <a:srgbClr val="676979"/>
                </a:solidFill>
                <a:latin typeface="Times New Roman"/>
                <a:cs typeface="Times New Roman"/>
              </a:rPr>
              <a:t>guide</a:t>
            </a:r>
            <a:r>
              <a:rPr sz="650" spc="-7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676979"/>
                </a:solidFill>
                <a:latin typeface="Times New Roman"/>
                <a:cs typeface="Times New Roman"/>
              </a:rPr>
              <a:t>f</a:t>
            </a:r>
            <a:r>
              <a:rPr sz="650" spc="-100" dirty="0">
                <a:solidFill>
                  <a:srgbClr val="676979"/>
                </a:solidFill>
                <a:latin typeface="Times New Roman"/>
                <a:cs typeface="Times New Roman"/>
              </a:rPr>
              <a:t>o</a:t>
            </a:r>
            <a:r>
              <a:rPr sz="650" spc="60" dirty="0">
                <a:solidFill>
                  <a:srgbClr val="747B93"/>
                </a:solidFill>
                <a:latin typeface="Times New Roman"/>
                <a:cs typeface="Times New Roman"/>
              </a:rPr>
              <a:t>r</a:t>
            </a:r>
            <a:r>
              <a:rPr sz="650" spc="-20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878995"/>
                </a:solidFill>
                <a:latin typeface="Times New Roman"/>
                <a:cs typeface="Times New Roman"/>
              </a:rPr>
              <a:t>you</a:t>
            </a:r>
            <a:r>
              <a:rPr sz="650" spc="15" dirty="0">
                <a:solidFill>
                  <a:srgbClr val="878995"/>
                </a:solidFill>
                <a:latin typeface="Times New Roman"/>
                <a:cs typeface="Times New Roman"/>
              </a:rPr>
              <a:t>\</a:t>
            </a:r>
            <a:r>
              <a:rPr sz="650" spc="-55" dirty="0">
                <a:solidFill>
                  <a:srgbClr val="878995"/>
                </a:solidFill>
                <a:latin typeface="Times New Roman"/>
                <a:cs typeface="Times New Roman"/>
              </a:rPr>
              <a:t>\</a:t>
            </a:r>
            <a:r>
              <a:rPr sz="650" spc="25" dirty="0">
                <a:solidFill>
                  <a:srgbClr val="676979"/>
                </a:solidFill>
                <a:latin typeface="Times New Roman"/>
                <a:cs typeface="Times New Roman"/>
              </a:rPr>
              <a:t>"'8</a:t>
            </a:r>
            <a:r>
              <a:rPr sz="650" spc="50" dirty="0">
                <a:solidFill>
                  <a:srgbClr val="676979"/>
                </a:solidFill>
                <a:latin typeface="Times New Roman"/>
                <a:cs typeface="Times New Roman"/>
              </a:rPr>
              <a:t>1</a:t>
            </a:r>
            <a:r>
              <a:rPr sz="650" spc="-45" dirty="0">
                <a:solidFill>
                  <a:srgbClr val="676979"/>
                </a:solidFill>
                <a:latin typeface="Arial"/>
                <a:cs typeface="Arial"/>
              </a:rPr>
              <a:t>de&lt;id</a:t>
            </a:r>
            <a:r>
              <a:rPr sz="650" spc="-100" dirty="0">
                <a:solidFill>
                  <a:srgbClr val="676979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676979"/>
                </a:solidFill>
                <a:latin typeface="Arial"/>
                <a:cs typeface="Arial"/>
              </a:rPr>
              <a:t>ri</a:t>
            </a:r>
            <a:r>
              <a:rPr sz="650" spc="40" dirty="0">
                <a:solidFill>
                  <a:srgbClr val="676979"/>
                </a:solidFill>
                <a:latin typeface="Arial"/>
                <a:cs typeface="Arial"/>
              </a:rPr>
              <a:t>g</a:t>
            </a:r>
            <a:r>
              <a:rPr sz="650" spc="-15" dirty="0">
                <a:solidFill>
                  <a:srgbClr val="676979"/>
                </a:solidFill>
                <a:latin typeface="Arial"/>
                <a:cs typeface="Arial"/>
              </a:rPr>
              <a:t>ho</a:t>
            </a:r>
            <a:r>
              <a:rPr sz="650" spc="50" dirty="0">
                <a:solidFill>
                  <a:srgbClr val="676979"/>
                </a:solidFill>
                <a:latin typeface="Arial"/>
                <a:cs typeface="Arial"/>
              </a:rPr>
              <a:t>w</a:t>
            </a:r>
            <a:r>
              <a:rPr sz="650" spc="-5" dirty="0">
                <a:solidFill>
                  <a:srgbClr val="676979"/>
                </a:solidFill>
                <a:latin typeface="Times New Roman"/>
                <a:cs typeface="Times New Roman"/>
              </a:rPr>
              <a:t>best</a:t>
            </a:r>
            <a:r>
              <a:rPr sz="650" spc="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550" spc="75" dirty="0">
                <a:solidFill>
                  <a:srgbClr val="676979"/>
                </a:solidFill>
                <a:latin typeface="Times New Roman"/>
                <a:cs typeface="Times New Roman"/>
              </a:rPr>
              <a:t>to</a:t>
            </a:r>
            <a:r>
              <a:rPr sz="550" spc="-7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565460"/>
                </a:solidFill>
                <a:latin typeface="Times New Roman"/>
                <a:cs typeface="Times New Roman"/>
              </a:rPr>
              <a:t>c</a:t>
            </a:r>
            <a:r>
              <a:rPr sz="650" spc="25" dirty="0">
                <a:solidFill>
                  <a:srgbClr val="565460"/>
                </a:solidFill>
                <a:latin typeface="Times New Roman"/>
                <a:cs typeface="Times New Roman"/>
              </a:rPr>
              <a:t>a</a:t>
            </a:r>
            <a:r>
              <a:rPr sz="650" spc="10" dirty="0">
                <a:solidFill>
                  <a:srgbClr val="747B93"/>
                </a:solidFill>
                <a:latin typeface="Times New Roman"/>
                <a:cs typeface="Times New Roman"/>
              </a:rPr>
              <a:t>r</a:t>
            </a:r>
            <a:r>
              <a:rPr sz="650" spc="125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650" spc="20" dirty="0">
                <a:solidFill>
                  <a:srgbClr val="565460"/>
                </a:solidFill>
                <a:latin typeface="Times New Roman"/>
                <a:cs typeface="Times New Roman"/>
              </a:rPr>
              <a:t>f</a:t>
            </a:r>
            <a:r>
              <a:rPr sz="650" spc="-55" dirty="0">
                <a:solidFill>
                  <a:srgbClr val="565460"/>
                </a:solidFill>
                <a:latin typeface="Times New Roman"/>
                <a:cs typeface="Times New Roman"/>
              </a:rPr>
              <a:t>o</a:t>
            </a:r>
            <a:r>
              <a:rPr sz="650" spc="10" dirty="0">
                <a:solidFill>
                  <a:srgbClr val="758CA5"/>
                </a:solidFill>
                <a:latin typeface="Times New Roman"/>
                <a:cs typeface="Times New Roman"/>
              </a:rPr>
              <a:t>r</a:t>
            </a:r>
            <a:r>
              <a:rPr sz="650" spc="-65" dirty="0">
                <a:solidFill>
                  <a:srgbClr val="758CA5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747B93"/>
                </a:solidFill>
                <a:latin typeface="Times New Roman"/>
                <a:cs typeface="Times New Roman"/>
              </a:rPr>
              <a:t>y</a:t>
            </a:r>
            <a:r>
              <a:rPr sz="650" dirty="0">
                <a:solidFill>
                  <a:srgbClr val="676979"/>
                </a:solidFill>
                <a:latin typeface="Times New Roman"/>
                <a:cs typeface="Times New Roman"/>
              </a:rPr>
              <a:t>o</a:t>
            </a:r>
            <a:r>
              <a:rPr sz="650" spc="-135" dirty="0">
                <a:solidFill>
                  <a:srgbClr val="747B93"/>
                </a:solidFill>
                <a:latin typeface="Times New Roman"/>
                <a:cs typeface="Times New Roman"/>
              </a:rPr>
              <a:t>UJ</a:t>
            </a:r>
            <a:r>
              <a:rPr sz="650" spc="35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747B93"/>
                </a:solidFill>
                <a:latin typeface="Times New Roman"/>
                <a:cs typeface="Times New Roman"/>
              </a:rPr>
              <a:t>p</a:t>
            </a:r>
            <a:r>
              <a:rPr sz="650" spc="-95" dirty="0">
                <a:solidFill>
                  <a:srgbClr val="464152"/>
                </a:solidFill>
                <a:latin typeface="Times New Roman"/>
                <a:cs typeface="Times New Roman"/>
              </a:rPr>
              <a:t>3</a:t>
            </a:r>
            <a:r>
              <a:rPr sz="650" spc="40" dirty="0">
                <a:solidFill>
                  <a:srgbClr val="676979"/>
                </a:solidFill>
                <a:latin typeface="Times New Roman"/>
                <a:cs typeface="Times New Roman"/>
              </a:rPr>
              <a:t>tems'</a:t>
            </a:r>
            <a:r>
              <a:rPr sz="650" spc="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10" dirty="0">
                <a:solidFill>
                  <a:srgbClr val="676979"/>
                </a:solidFill>
                <a:latin typeface="Times New Roman"/>
                <a:cs typeface="Times New Roman"/>
              </a:rPr>
              <a:t>dem</a:t>
            </a:r>
            <a:r>
              <a:rPr sz="650" spc="45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650" spc="-75" dirty="0">
                <a:solidFill>
                  <a:srgbClr val="4695DA"/>
                </a:solidFill>
                <a:latin typeface="Times New Roman"/>
                <a:cs typeface="Times New Roman"/>
              </a:rPr>
              <a:t>l</a:t>
            </a:r>
            <a:r>
              <a:rPr sz="650" spc="-40" dirty="0">
                <a:solidFill>
                  <a:srgbClr val="4695DA"/>
                </a:solidFill>
                <a:latin typeface="Times New Roman"/>
                <a:cs typeface="Times New Roman"/>
              </a:rPr>
              <a:t> </a:t>
            </a:r>
            <a:r>
              <a:rPr sz="650" spc="-70" dirty="0">
                <a:solidFill>
                  <a:srgbClr val="676979"/>
                </a:solidFill>
                <a:latin typeface="Times New Roman"/>
                <a:cs typeface="Times New Roman"/>
              </a:rPr>
              <a:t>nEE&lt;</a:t>
            </a:r>
            <a:r>
              <a:rPr sz="650" spc="-20" dirty="0">
                <a:solidFill>
                  <a:srgbClr val="676979"/>
                </a:solidFill>
                <a:latin typeface="Times New Roman"/>
                <a:cs typeface="Times New Roman"/>
              </a:rPr>
              <a:t>k</a:t>
            </a:r>
            <a:r>
              <a:rPr sz="650" spc="70" dirty="0">
                <a:solidFill>
                  <a:srgbClr val="033D90"/>
                </a:solidFill>
                <a:latin typeface="Times New Roman"/>
                <a:cs typeface="Times New Roman"/>
              </a:rPr>
              <a:t>.</a:t>
            </a:r>
            <a:r>
              <a:rPr sz="650" spc="-15" dirty="0">
                <a:solidFill>
                  <a:srgbClr val="747B93"/>
                </a:solidFill>
                <a:latin typeface="Times New Roman"/>
                <a:cs typeface="Times New Roman"/>
              </a:rPr>
              <a:t>W</a:t>
            </a:r>
            <a:r>
              <a:rPr sz="650" dirty="0">
                <a:solidFill>
                  <a:srgbClr val="676979"/>
                </a:solidFill>
                <a:latin typeface="Times New Roman"/>
                <a:cs typeface="Times New Roman"/>
              </a:rPr>
              <a:t>h</a:t>
            </a:r>
            <a:r>
              <a:rPr sz="650" spc="-15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650" spc="-50" dirty="0">
                <a:solidFill>
                  <a:srgbClr val="366E93"/>
                </a:solidFill>
                <a:latin typeface="Times New Roman"/>
                <a:cs typeface="Times New Roman"/>
              </a:rPr>
              <a:t>n</a:t>
            </a:r>
            <a:r>
              <a:rPr sz="650" spc="-25" dirty="0">
                <a:solidFill>
                  <a:srgbClr val="366E93"/>
                </a:solidFill>
                <a:latin typeface="Times New Roman"/>
                <a:cs typeface="Times New Roman"/>
              </a:rPr>
              <a:t> </a:t>
            </a:r>
            <a:r>
              <a:rPr sz="650" spc="10" dirty="0">
                <a:solidFill>
                  <a:srgbClr val="878995"/>
                </a:solidFill>
                <a:latin typeface="Arial"/>
                <a:cs typeface="Arial"/>
              </a:rPr>
              <a:t>i</a:t>
            </a:r>
            <a:r>
              <a:rPr sz="650" spc="85" dirty="0">
                <a:solidFill>
                  <a:srgbClr val="878995"/>
                </a:solidFill>
                <a:latin typeface="Arial"/>
                <a:cs typeface="Arial"/>
              </a:rPr>
              <a:t>n</a:t>
            </a:r>
            <a:r>
              <a:rPr sz="700" spc="-25" dirty="0">
                <a:solidFill>
                  <a:srgbClr val="747B93"/>
                </a:solidFill>
                <a:latin typeface="Times New Roman"/>
                <a:cs typeface="Times New Roman"/>
              </a:rPr>
              <a:t>do</a:t>
            </a:r>
            <a:r>
              <a:rPr sz="700" spc="-35" dirty="0">
                <a:solidFill>
                  <a:srgbClr val="747B93"/>
                </a:solidFill>
                <a:latin typeface="Times New Roman"/>
                <a:cs typeface="Times New Roman"/>
              </a:rPr>
              <a:t>u</a:t>
            </a:r>
            <a:r>
              <a:rPr sz="700" spc="-35" dirty="0">
                <a:solidFill>
                  <a:srgbClr val="565460"/>
                </a:solidFill>
                <a:latin typeface="Times New Roman"/>
                <a:cs typeface="Times New Roman"/>
              </a:rPr>
              <a:t>b</a:t>
            </a:r>
            <a:r>
              <a:rPr sz="700" spc="-100" dirty="0">
                <a:solidFill>
                  <a:srgbClr val="565460"/>
                </a:solidFill>
                <a:latin typeface="Times New Roman"/>
                <a:cs typeface="Times New Roman"/>
              </a:rPr>
              <a:t>t</a:t>
            </a:r>
            <a:r>
              <a:rPr sz="700" spc="195" dirty="0">
                <a:solidFill>
                  <a:srgbClr val="747B93"/>
                </a:solidFill>
                <a:latin typeface="Times New Roman"/>
                <a:cs typeface="Times New Roman"/>
              </a:rPr>
              <a:t>,</a:t>
            </a:r>
            <a:r>
              <a:rPr sz="650" spc="-20" dirty="0">
                <a:solidFill>
                  <a:srgbClr val="676979"/>
                </a:solidFill>
                <a:latin typeface="Times New Roman"/>
                <a:cs typeface="Times New Roman"/>
              </a:rPr>
              <a:t>pl</a:t>
            </a:r>
            <a:r>
              <a:rPr sz="650" spc="20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650" spc="-60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50" dirty="0">
                <a:solidFill>
                  <a:srgbClr val="676979"/>
                </a:solidFill>
                <a:latin typeface="Times New Roman"/>
                <a:cs typeface="Times New Roman"/>
              </a:rPr>
              <a:t>se</a:t>
            </a:r>
            <a:r>
              <a:rPr sz="650" spc="-50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650" spc="-45" dirty="0">
                <a:solidFill>
                  <a:srgbClr val="464152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464152"/>
                </a:solidFill>
                <a:latin typeface="Arial"/>
                <a:cs typeface="Arial"/>
              </a:rPr>
              <a:t> </a:t>
            </a:r>
            <a:r>
              <a:rPr sz="650" spc="65" dirty="0">
                <a:solidFill>
                  <a:srgbClr val="464152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676979"/>
                </a:solidFill>
                <a:latin typeface="Times New Roman"/>
                <a:cs typeface="Times New Roman"/>
              </a:rPr>
              <a:t>the    </a:t>
            </a:r>
            <a:r>
              <a:rPr sz="650" spc="6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25" dirty="0">
                <a:solidFill>
                  <a:srgbClr val="676979"/>
                </a:solidFill>
                <a:latin typeface="Times New Roman"/>
                <a:cs typeface="Times New Roman"/>
              </a:rPr>
              <a:t>nt</a:t>
            </a:r>
            <a:r>
              <a:rPr sz="650" spc="30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650" spc="-75" dirty="0">
                <a:solidFill>
                  <a:srgbClr val="4695DA"/>
                </a:solidFill>
                <a:latin typeface="Times New Roman"/>
                <a:cs typeface="Times New Roman"/>
              </a:rPr>
              <a:t>l</a:t>
            </a:r>
            <a:r>
              <a:rPr sz="650" spc="-40" dirty="0">
                <a:solidFill>
                  <a:srgbClr val="4695DA"/>
                </a:solidFill>
                <a:latin typeface="Times New Roman"/>
                <a:cs typeface="Times New Roman"/>
              </a:rPr>
              <a:t> </a:t>
            </a:r>
            <a:r>
              <a:rPr sz="700" spc="-80" dirty="0">
                <a:solidFill>
                  <a:srgbClr val="878995"/>
                </a:solidFill>
                <a:latin typeface="Times New Roman"/>
                <a:cs typeface="Times New Roman"/>
              </a:rPr>
              <a:t>Clinic</a:t>
            </a:r>
            <a:r>
              <a:rPr sz="700" spc="55" dirty="0">
                <a:solidFill>
                  <a:srgbClr val="878995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676979"/>
                </a:solidFill>
                <a:latin typeface="Times New Roman"/>
                <a:cs typeface="Times New Roman"/>
              </a:rPr>
              <a:t>at</a:t>
            </a:r>
            <a:r>
              <a:rPr sz="650" spc="-4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35" dirty="0">
                <a:solidFill>
                  <a:srgbClr val="747B93"/>
                </a:solidFill>
                <a:latin typeface="Arial"/>
                <a:cs typeface="Arial"/>
              </a:rPr>
              <a:t>(</a:t>
            </a:r>
            <a:r>
              <a:rPr sz="650" spc="-40" dirty="0">
                <a:solidFill>
                  <a:srgbClr val="676979"/>
                </a:solidFill>
                <a:latin typeface="Arial"/>
                <a:cs typeface="Arial"/>
              </a:rPr>
              <a:t>9</a:t>
            </a:r>
            <a:r>
              <a:rPr sz="650" spc="-35" dirty="0">
                <a:solidFill>
                  <a:srgbClr val="747B93"/>
                </a:solidFill>
                <a:latin typeface="Arial"/>
                <a:cs typeface="Arial"/>
              </a:rPr>
              <a:t>7</a:t>
            </a:r>
            <a:r>
              <a:rPr sz="650" spc="-130" dirty="0">
                <a:solidFill>
                  <a:srgbClr val="7E706B"/>
                </a:solidFill>
                <a:latin typeface="Arial"/>
                <a:cs typeface="Arial"/>
              </a:rPr>
              <a:t>1</a:t>
            </a:r>
            <a:r>
              <a:rPr sz="650" spc="150" dirty="0">
                <a:solidFill>
                  <a:srgbClr val="9CA5B1"/>
                </a:solidFill>
                <a:latin typeface="Arial"/>
                <a:cs typeface="Arial"/>
              </a:rPr>
              <a:t>)</a:t>
            </a:r>
            <a:r>
              <a:rPr sz="650" spc="-5" dirty="0">
                <a:solidFill>
                  <a:srgbClr val="676979"/>
                </a:solidFill>
                <a:latin typeface="Times New Roman"/>
                <a:cs typeface="Times New Roman"/>
              </a:rPr>
              <a:t>3</a:t>
            </a:r>
            <a:r>
              <a:rPr sz="650" spc="-45" dirty="0">
                <a:solidFill>
                  <a:srgbClr val="676979"/>
                </a:solidFill>
                <a:latin typeface="Times New Roman"/>
                <a:cs typeface="Times New Roman"/>
              </a:rPr>
              <a:t>4</a:t>
            </a:r>
            <a:r>
              <a:rPr sz="650" spc="-95" dirty="0">
                <a:solidFill>
                  <a:srgbClr val="747B93"/>
                </a:solidFill>
                <a:latin typeface="Times New Roman"/>
                <a:cs typeface="Times New Roman"/>
              </a:rPr>
              <a:t>7</a:t>
            </a:r>
            <a:r>
              <a:rPr sz="650" dirty="0">
                <a:solidFill>
                  <a:srgbClr val="676979"/>
                </a:solidFill>
                <a:latin typeface="Times New Roman"/>
                <a:cs typeface="Times New Roman"/>
              </a:rPr>
              <a:t>-3009</a:t>
            </a:r>
            <a:r>
              <a:rPr sz="650" spc="-9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676979"/>
                </a:solidFill>
                <a:latin typeface="Times New Roman"/>
                <a:cs typeface="Times New Roman"/>
              </a:rPr>
              <a:t>t</a:t>
            </a:r>
            <a:r>
              <a:rPr sz="650" spc="105" dirty="0">
                <a:solidFill>
                  <a:srgbClr val="676979"/>
                </a:solidFill>
                <a:latin typeface="Times New Roman"/>
                <a:cs typeface="Times New Roman"/>
              </a:rPr>
              <a:t>o</a:t>
            </a:r>
            <a:r>
              <a:rPr sz="650" spc="70" dirty="0">
                <a:solidFill>
                  <a:srgbClr val="747B93"/>
                </a:solidFill>
                <a:latin typeface="Times New Roman"/>
                <a:cs typeface="Times New Roman"/>
              </a:rPr>
              <a:t>s</a:t>
            </a:r>
            <a:r>
              <a:rPr sz="650" spc="-35" dirty="0">
                <a:solidFill>
                  <a:srgbClr val="565460"/>
                </a:solidFill>
                <a:latin typeface="Times New Roman"/>
                <a:cs typeface="Times New Roman"/>
              </a:rPr>
              <a:t>pe</a:t>
            </a:r>
            <a:r>
              <a:rPr sz="650" spc="30" dirty="0">
                <a:solidFill>
                  <a:srgbClr val="565460"/>
                </a:solidFill>
                <a:latin typeface="Times New Roman"/>
                <a:cs typeface="Times New Roman"/>
              </a:rPr>
              <a:t>a</a:t>
            </a:r>
            <a:r>
              <a:rPr sz="650" spc="-50" dirty="0">
                <a:solidFill>
                  <a:srgbClr val="758CA5"/>
                </a:solidFill>
                <a:latin typeface="Times New Roman"/>
                <a:cs typeface="Times New Roman"/>
              </a:rPr>
              <a:t>k</a:t>
            </a:r>
            <a:r>
              <a:rPr sz="650" spc="-65" dirty="0">
                <a:solidFill>
                  <a:srgbClr val="758CA5"/>
                </a:solidFill>
                <a:latin typeface="Times New Roman"/>
                <a:cs typeface="Times New Roman"/>
              </a:rPr>
              <a:t> </a:t>
            </a:r>
            <a:r>
              <a:rPr sz="700" spc="-85" dirty="0">
                <a:solidFill>
                  <a:srgbClr val="878995"/>
                </a:solidFill>
                <a:latin typeface="Times New Roman"/>
                <a:cs typeface="Times New Roman"/>
              </a:rPr>
              <a:t>w</a:t>
            </a:r>
            <a:r>
              <a:rPr sz="700" spc="-15" dirty="0">
                <a:solidFill>
                  <a:srgbClr val="878995"/>
                </a:solidFill>
                <a:latin typeface="Times New Roman"/>
                <a:cs typeface="Times New Roman"/>
              </a:rPr>
              <a:t>i</a:t>
            </a:r>
            <a:r>
              <a:rPr sz="700" spc="-45" dirty="0">
                <a:solidFill>
                  <a:srgbClr val="676979"/>
                </a:solidFill>
                <a:latin typeface="Times New Roman"/>
                <a:cs typeface="Times New Roman"/>
              </a:rPr>
              <a:t>th</a:t>
            </a:r>
            <a:r>
              <a:rPr sz="700" spc="1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75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650" spc="5" dirty="0">
                <a:solidFill>
                  <a:srgbClr val="676979"/>
                </a:solidFill>
                <a:latin typeface="Times New Roman"/>
                <a:cs typeface="Times New Roman"/>
              </a:rPr>
              <a:t>den</a:t>
            </a:r>
            <a:r>
              <a:rPr sz="650" spc="-40" dirty="0">
                <a:solidFill>
                  <a:srgbClr val="676979"/>
                </a:solidFill>
                <a:latin typeface="Times New Roman"/>
                <a:cs typeface="Times New Roman"/>
              </a:rPr>
              <a:t>t</a:t>
            </a:r>
            <a:r>
              <a:rPr sz="650" spc="7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-75" dirty="0">
                <a:solidFill>
                  <a:srgbClr val="4695DA"/>
                </a:solidFill>
                <a:latin typeface="Times New Roman"/>
                <a:cs typeface="Times New Roman"/>
              </a:rPr>
              <a:t>l</a:t>
            </a:r>
            <a:r>
              <a:rPr sz="650" spc="-40" dirty="0">
                <a:solidFill>
                  <a:srgbClr val="4695DA"/>
                </a:solidFill>
                <a:latin typeface="Times New Roman"/>
                <a:cs typeface="Times New Roman"/>
              </a:rPr>
              <a:t> </a:t>
            </a:r>
            <a:r>
              <a:rPr sz="650" spc="-10" dirty="0">
                <a:solidFill>
                  <a:srgbClr val="747B93"/>
                </a:solidFill>
                <a:latin typeface="Arial"/>
                <a:cs typeface="Arial"/>
              </a:rPr>
              <a:t>pro</a:t>
            </a:r>
            <a:r>
              <a:rPr sz="650" spc="-35" dirty="0">
                <a:solidFill>
                  <a:srgbClr val="747B93"/>
                </a:solidFill>
                <a:latin typeface="Arial"/>
                <a:cs typeface="Arial"/>
              </a:rPr>
              <a:t>v</a:t>
            </a:r>
            <a:r>
              <a:rPr sz="650" spc="130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650" spc="175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650" spc="10" dirty="0">
                <a:solidFill>
                  <a:srgbClr val="878995"/>
                </a:solidFill>
                <a:latin typeface="Arial"/>
                <a:cs typeface="Arial"/>
              </a:rPr>
              <a:t>dur</a:t>
            </a:r>
            <a:r>
              <a:rPr sz="650" spc="-95" dirty="0">
                <a:solidFill>
                  <a:srgbClr val="878995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676979"/>
                </a:solidFill>
                <a:latin typeface="Arial"/>
                <a:cs typeface="Arial"/>
              </a:rPr>
              <a:t>rig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750" spc="-50" dirty="0">
                <a:solidFill>
                  <a:srgbClr val="676979"/>
                </a:solidFill>
                <a:latin typeface="Times New Roman"/>
                <a:cs typeface="Times New Roman"/>
              </a:rPr>
              <a:t>no</a:t>
            </a:r>
            <a:r>
              <a:rPr sz="750" spc="-65" dirty="0">
                <a:solidFill>
                  <a:srgbClr val="676979"/>
                </a:solidFill>
                <a:latin typeface="Times New Roman"/>
                <a:cs typeface="Times New Roman"/>
              </a:rPr>
              <a:t>r</a:t>
            </a:r>
            <a:r>
              <a:rPr sz="750" spc="-80" dirty="0">
                <a:solidFill>
                  <a:srgbClr val="878995"/>
                </a:solidFill>
                <a:latin typeface="Times New Roman"/>
                <a:cs typeface="Times New Roman"/>
              </a:rPr>
              <a:t>m</a:t>
            </a:r>
            <a:r>
              <a:rPr sz="750" spc="-60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750" spc="10" dirty="0">
                <a:solidFill>
                  <a:srgbClr val="758CA5"/>
                </a:solidFill>
                <a:latin typeface="Times New Roman"/>
                <a:cs typeface="Times New Roman"/>
              </a:rPr>
              <a:t>l</a:t>
            </a:r>
            <a:r>
              <a:rPr sz="750" spc="-85" dirty="0">
                <a:solidFill>
                  <a:srgbClr val="758CA5"/>
                </a:solidFill>
                <a:latin typeface="Times New Roman"/>
                <a:cs typeface="Times New Roman"/>
              </a:rPr>
              <a:t> </a:t>
            </a:r>
            <a:r>
              <a:rPr sz="650" spc="-85" dirty="0">
                <a:solidFill>
                  <a:srgbClr val="747B93"/>
                </a:solidFill>
                <a:latin typeface="Arial"/>
                <a:cs typeface="Arial"/>
              </a:rPr>
              <a:t>b</a:t>
            </a:r>
            <a:r>
              <a:rPr sz="650" spc="-45" dirty="0">
                <a:solidFill>
                  <a:srgbClr val="747B93"/>
                </a:solidFill>
                <a:latin typeface="Arial"/>
                <a:cs typeface="Arial"/>
              </a:rPr>
              <a:t>usness</a:t>
            </a:r>
            <a:r>
              <a:rPr sz="650" spc="-10" dirty="0">
                <a:solidFill>
                  <a:srgbClr val="747B9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676979"/>
                </a:solidFill>
                <a:latin typeface="Arial"/>
                <a:cs typeface="Arial"/>
              </a:rPr>
              <a:t>h</a:t>
            </a:r>
            <a:r>
              <a:rPr sz="650" spc="-114" dirty="0">
                <a:solidFill>
                  <a:srgbClr val="676979"/>
                </a:solidFill>
                <a:latin typeface="Arial"/>
                <a:cs typeface="Arial"/>
              </a:rPr>
              <a:t>o</a:t>
            </a:r>
            <a:r>
              <a:rPr sz="650" spc="-5" dirty="0">
                <a:solidFill>
                  <a:srgbClr val="676979"/>
                </a:solidFill>
                <a:latin typeface="Arial"/>
                <a:cs typeface="Arial"/>
              </a:rPr>
              <a:t>ur</a:t>
            </a:r>
            <a:r>
              <a:rPr sz="650" spc="-105" dirty="0">
                <a:solidFill>
                  <a:srgbClr val="676979"/>
                </a:solidFill>
                <a:latin typeface="Arial"/>
                <a:cs typeface="Arial"/>
              </a:rPr>
              <a:t>s</a:t>
            </a:r>
            <a:r>
              <a:rPr sz="650" spc="95" dirty="0">
                <a:solidFill>
                  <a:srgbClr val="366E93"/>
                </a:solidFill>
                <a:latin typeface="Arial"/>
                <a:cs typeface="Arial"/>
              </a:rPr>
              <a:t>.</a:t>
            </a:r>
            <a:r>
              <a:rPr sz="650" spc="20" dirty="0">
                <a:solidFill>
                  <a:srgbClr val="565460"/>
                </a:solidFill>
                <a:latin typeface="Arial"/>
                <a:cs typeface="Arial"/>
              </a:rPr>
              <a:t>for</a:t>
            </a:r>
            <a:r>
              <a:rPr sz="650" spc="-75" dirty="0">
                <a:solidFill>
                  <a:srgbClr val="565460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676979"/>
                </a:solidFill>
                <a:latin typeface="Arial"/>
                <a:cs typeface="Arial"/>
              </a:rPr>
              <a:t>Ill</a:t>
            </a:r>
            <a:r>
              <a:rPr sz="600" spc="114" dirty="0">
                <a:solidFill>
                  <a:srgbClr val="676979"/>
                </a:solidFill>
                <a:latin typeface="Arial"/>
                <a:cs typeface="Arial"/>
              </a:rPr>
              <a:t>e</a:t>
            </a:r>
            <a:r>
              <a:rPr sz="750" spc="15" dirty="0">
                <a:solidFill>
                  <a:srgbClr val="565460"/>
                </a:solidFill>
                <a:latin typeface="Times New Roman"/>
                <a:cs typeface="Times New Roman"/>
              </a:rPr>
              <a:t>g</a:t>
            </a:r>
            <a:r>
              <a:rPr sz="750" spc="-120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750" spc="-30" dirty="0">
                <a:solidFill>
                  <a:srgbClr val="565460"/>
                </a:solidFill>
                <a:latin typeface="Times New Roman"/>
                <a:cs typeface="Times New Roman"/>
              </a:rPr>
              <a:t>n</a:t>
            </a:r>
            <a:r>
              <a:rPr sz="750" spc="-85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750" spc="-20" dirty="0">
                <a:solidFill>
                  <a:srgbClr val="758CA5"/>
                </a:solidFill>
                <a:latin typeface="Times New Roman"/>
                <a:cs typeface="Times New Roman"/>
              </a:rPr>
              <a:t>r</a:t>
            </a:r>
            <a:r>
              <a:rPr sz="750" spc="35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750" spc="-100" dirty="0">
                <a:solidFill>
                  <a:srgbClr val="4695DA"/>
                </a:solidFill>
                <a:latin typeface="Times New Roman"/>
                <a:cs typeface="Times New Roman"/>
              </a:rPr>
              <a:t>l</a:t>
            </a:r>
            <a:r>
              <a:rPr sz="750" spc="-114" dirty="0">
                <a:solidFill>
                  <a:srgbClr val="4695DA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747B93"/>
                </a:solidFill>
                <a:latin typeface="Arial"/>
                <a:cs typeface="Arial"/>
              </a:rPr>
              <a:t>p</a:t>
            </a:r>
            <a:r>
              <a:rPr sz="650" spc="-150" dirty="0">
                <a:solidFill>
                  <a:srgbClr val="747B93"/>
                </a:solidFill>
                <a:latin typeface="Arial"/>
                <a:cs typeface="Arial"/>
              </a:rPr>
              <a:t>u</a:t>
            </a:r>
            <a:r>
              <a:rPr sz="650" spc="5" dirty="0">
                <a:solidFill>
                  <a:srgbClr val="747B93"/>
                </a:solidFill>
                <a:latin typeface="Arial"/>
                <a:cs typeface="Arial"/>
              </a:rPr>
              <a:t>b</a:t>
            </a:r>
            <a:r>
              <a:rPr sz="650" spc="-20" dirty="0">
                <a:solidFill>
                  <a:srgbClr val="676979"/>
                </a:solidFill>
                <a:latin typeface="Arial"/>
                <a:cs typeface="Arial"/>
              </a:rPr>
              <a:t>li</a:t>
            </a:r>
            <a:r>
              <a:rPr sz="650" spc="-170" dirty="0">
                <a:solidFill>
                  <a:srgbClr val="676979"/>
                </a:solidFill>
                <a:latin typeface="Arial"/>
                <a:cs typeface="Arial"/>
              </a:rPr>
              <a:t>c</a:t>
            </a:r>
            <a:r>
              <a:rPr sz="650" spc="185" dirty="0">
                <a:solidFill>
                  <a:srgbClr val="878995"/>
                </a:solidFill>
                <a:latin typeface="Arial"/>
                <a:cs typeface="Arial"/>
              </a:rPr>
              <a:t>,</a:t>
            </a:r>
            <a:r>
              <a:rPr sz="750" i="1" spc="-15" dirty="0">
                <a:solidFill>
                  <a:srgbClr val="676979"/>
                </a:solidFill>
                <a:latin typeface="Times New Roman"/>
                <a:cs typeface="Times New Roman"/>
              </a:rPr>
              <a:t>v</a:t>
            </a:r>
            <a:r>
              <a:rPr sz="750" i="1" spc="-250" dirty="0">
                <a:solidFill>
                  <a:srgbClr val="676979"/>
                </a:solidFill>
                <a:latin typeface="Times New Roman"/>
                <a:cs typeface="Times New Roman"/>
              </a:rPr>
              <a:t>-</a:t>
            </a:r>
            <a:r>
              <a:rPr sz="750" i="1" spc="-10" dirty="0">
                <a:solidFill>
                  <a:srgbClr val="676979"/>
                </a:solidFill>
                <a:latin typeface="Times New Roman"/>
                <a:cs typeface="Times New Roman"/>
              </a:rPr>
              <a:t>.</a:t>
            </a:r>
            <a:r>
              <a:rPr sz="750" i="1" spc="-90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750" i="1" spc="-10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10" dirty="0">
                <a:solidFill>
                  <a:srgbClr val="747B93"/>
                </a:solidFill>
                <a:latin typeface="Arial"/>
                <a:cs typeface="Arial"/>
              </a:rPr>
              <a:t>pro</a:t>
            </a:r>
            <a:r>
              <a:rPr sz="650" spc="-85" dirty="0">
                <a:solidFill>
                  <a:srgbClr val="747B93"/>
                </a:solidFill>
                <a:latin typeface="Arial"/>
                <a:cs typeface="Arial"/>
              </a:rPr>
              <a:t>v</a:t>
            </a:r>
            <a:r>
              <a:rPr sz="650" spc="-25" dirty="0">
                <a:solidFill>
                  <a:srgbClr val="676979"/>
                </a:solidFill>
                <a:latin typeface="Arial"/>
                <a:cs typeface="Arial"/>
              </a:rPr>
              <a:t>ide</a:t>
            </a:r>
            <a:r>
              <a:rPr sz="650" spc="-95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750" spc="-7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15" dirty="0">
                <a:solidFill>
                  <a:srgbClr val="747B93"/>
                </a:solidFill>
                <a:latin typeface="Arial"/>
                <a:cs typeface="Arial"/>
              </a:rPr>
              <a:t>limi</a:t>
            </a:r>
            <a:r>
              <a:rPr sz="650" spc="-85" dirty="0">
                <a:solidFill>
                  <a:srgbClr val="747B93"/>
                </a:solidFill>
                <a:latin typeface="Arial"/>
                <a:cs typeface="Arial"/>
              </a:rPr>
              <a:t>t</a:t>
            </a:r>
            <a:r>
              <a:rPr sz="650" spc="-10" dirty="0">
                <a:solidFill>
                  <a:srgbClr val="676979"/>
                </a:solidFill>
                <a:latin typeface="Arial"/>
                <a:cs typeface="Arial"/>
              </a:rPr>
              <a:t>ed</a:t>
            </a:r>
            <a:r>
              <a:rPr sz="650" spc="-5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747B93"/>
                </a:solidFill>
                <a:latin typeface="Times New Roman"/>
                <a:cs typeface="Times New Roman"/>
              </a:rPr>
              <a:t>numbet</a:t>
            </a:r>
            <a:r>
              <a:rPr sz="650" spc="-35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676979"/>
                </a:solidFill>
                <a:latin typeface="Arial"/>
                <a:cs typeface="Arial"/>
              </a:rPr>
              <a:t>of</a:t>
            </a:r>
            <a:r>
              <a:rPr sz="650" spc="-30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750" spc="-55" dirty="0">
                <a:solidFill>
                  <a:srgbClr val="565460"/>
                </a:solidFill>
                <a:latin typeface="Times New Roman"/>
                <a:cs typeface="Times New Roman"/>
              </a:rPr>
              <a:t>e</a:t>
            </a:r>
            <a:r>
              <a:rPr sz="750" spc="-50" dirty="0">
                <a:solidFill>
                  <a:srgbClr val="747B93"/>
                </a:solidFill>
                <a:latin typeface="Times New Roman"/>
                <a:cs typeface="Times New Roman"/>
              </a:rPr>
              <a:t>me</a:t>
            </a:r>
            <a:r>
              <a:rPr sz="750" spc="-60" dirty="0">
                <a:solidFill>
                  <a:srgbClr val="747B93"/>
                </a:solidFill>
                <a:latin typeface="Times New Roman"/>
                <a:cs typeface="Times New Roman"/>
              </a:rPr>
              <a:t>r</a:t>
            </a:r>
            <a:r>
              <a:rPr sz="750" spc="15" dirty="0">
                <a:solidFill>
                  <a:srgbClr val="676979"/>
                </a:solidFill>
                <a:latin typeface="Times New Roman"/>
                <a:cs typeface="Times New Roman"/>
              </a:rPr>
              <a:t>g</a:t>
            </a:r>
            <a:r>
              <a:rPr sz="750" spc="-120" dirty="0">
                <a:solidFill>
                  <a:srgbClr val="676979"/>
                </a:solidFill>
                <a:latin typeface="Times New Roman"/>
                <a:cs typeface="Times New Roman"/>
              </a:rPr>
              <a:t>e</a:t>
            </a:r>
            <a:r>
              <a:rPr sz="750" spc="-130" dirty="0">
                <a:solidFill>
                  <a:srgbClr val="747B93"/>
                </a:solidFill>
                <a:latin typeface="Times New Roman"/>
                <a:cs typeface="Times New Roman"/>
              </a:rPr>
              <a:t>JICY</a:t>
            </a:r>
            <a:r>
              <a:rPr sz="750" spc="-240" dirty="0">
                <a:solidFill>
                  <a:srgbClr val="747B93"/>
                </a:solidFill>
                <a:latin typeface="Times New Roman"/>
                <a:cs typeface="Times New Roman"/>
              </a:rPr>
              <a:t>w</a:t>
            </a:r>
            <a:r>
              <a:rPr sz="750" spc="35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750" spc="210" dirty="0">
                <a:solidFill>
                  <a:srgbClr val="878995"/>
                </a:solidFill>
                <a:latin typeface="Times New Roman"/>
                <a:cs typeface="Times New Roman"/>
              </a:rPr>
              <a:t>l</a:t>
            </a:r>
            <a:r>
              <a:rPr sz="750" spc="-10" dirty="0">
                <a:solidFill>
                  <a:srgbClr val="676979"/>
                </a:solidFill>
                <a:latin typeface="Times New Roman"/>
                <a:cs typeface="Times New Roman"/>
              </a:rPr>
              <a:t>­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spc="30" dirty="0">
                <a:solidFill>
                  <a:srgbClr val="878995"/>
                </a:solidFill>
                <a:latin typeface="Arial"/>
                <a:cs typeface="Arial"/>
              </a:rPr>
              <a:t>i</a:t>
            </a:r>
            <a:r>
              <a:rPr sz="650" spc="70" dirty="0">
                <a:solidFill>
                  <a:srgbClr val="878995"/>
                </a:solidFill>
                <a:latin typeface="Arial"/>
                <a:cs typeface="Arial"/>
              </a:rPr>
              <a:t>n</a:t>
            </a:r>
            <a:r>
              <a:rPr sz="650" spc="7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-25" dirty="0">
                <a:solidFill>
                  <a:srgbClr val="676979"/>
                </a:solidFill>
                <a:latin typeface="Times New Roman"/>
                <a:cs typeface="Times New Roman"/>
              </a:rPr>
              <a:t>ppointments</a:t>
            </a:r>
            <a:r>
              <a:rPr sz="650" spc="7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45" dirty="0">
                <a:solidFill>
                  <a:srgbClr val="878995"/>
                </a:solidFill>
                <a:latin typeface="Times New Roman"/>
                <a:cs typeface="Times New Roman"/>
              </a:rPr>
              <a:t>d</a:t>
            </a:r>
            <a:r>
              <a:rPr sz="650" spc="-1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-45" dirty="0">
                <a:solidFill>
                  <a:srgbClr val="878995"/>
                </a:solidFill>
                <a:latin typeface="Times New Roman"/>
                <a:cs typeface="Times New Roman"/>
              </a:rPr>
              <a:t>ily</a:t>
            </a:r>
            <a:r>
              <a:rPr sz="650" spc="15" dirty="0">
                <a:solidFill>
                  <a:srgbClr val="878995"/>
                </a:solidFill>
                <a:latin typeface="Times New Roman"/>
                <a:cs typeface="Times New Roman"/>
              </a:rPr>
              <a:t> </a:t>
            </a:r>
            <a:r>
              <a:rPr sz="650" spc="-30" dirty="0">
                <a:solidFill>
                  <a:srgbClr val="565460"/>
                </a:solidFill>
                <a:latin typeface="Times New Roman"/>
                <a:cs typeface="Times New Roman"/>
              </a:rPr>
              <a:t>f</a:t>
            </a:r>
            <a:r>
              <a:rPr sz="650" spc="-35" dirty="0">
                <a:solidFill>
                  <a:srgbClr val="366E93"/>
                </a:solidFill>
                <a:latin typeface="Times New Roman"/>
                <a:cs typeface="Times New Roman"/>
              </a:rPr>
              <a:t>r</a:t>
            </a:r>
            <a:r>
              <a:rPr sz="650" spc="5" dirty="0">
                <a:solidFill>
                  <a:srgbClr val="747B93"/>
                </a:solidFill>
                <a:latin typeface="Times New Roman"/>
                <a:cs typeface="Times New Roman"/>
              </a:rPr>
              <a:t>om</a:t>
            </a:r>
            <a:r>
              <a:rPr sz="650" spc="-90" dirty="0">
                <a:solidFill>
                  <a:srgbClr val="747B93"/>
                </a:solidFill>
                <a:latin typeface="Times New Roman"/>
                <a:cs typeface="Times New Roman"/>
              </a:rPr>
              <a:t> </a:t>
            </a:r>
            <a:r>
              <a:rPr sz="650" spc="-285" dirty="0">
                <a:solidFill>
                  <a:srgbClr val="747B93"/>
                </a:solidFill>
                <a:latin typeface="Times New Roman"/>
                <a:cs typeface="Times New Roman"/>
              </a:rPr>
              <a:t>7</a:t>
            </a:r>
            <a:r>
              <a:rPr sz="650" spc="-270" dirty="0">
                <a:solidFill>
                  <a:srgbClr val="996B9C"/>
                </a:solidFill>
                <a:latin typeface="Times New Roman"/>
                <a:cs typeface="Times New Roman"/>
              </a:rPr>
              <a:t>:</a:t>
            </a:r>
            <a:r>
              <a:rPr sz="650" spc="10" dirty="0">
                <a:solidFill>
                  <a:srgbClr val="676979"/>
                </a:solidFill>
                <a:latin typeface="Times New Roman"/>
                <a:cs typeface="Times New Roman"/>
              </a:rPr>
              <a:t>30-</a:t>
            </a:r>
            <a:r>
              <a:rPr sz="650" spc="-70" dirty="0">
                <a:solidFill>
                  <a:srgbClr val="676979"/>
                </a:solidFill>
                <a:latin typeface="Times New Roman"/>
                <a:cs typeface="Times New Roman"/>
              </a:rPr>
              <a:t>l</a:t>
            </a:r>
            <a:r>
              <a:rPr sz="650" spc="-5" dirty="0">
                <a:solidFill>
                  <a:srgbClr val="676979"/>
                </a:solidFill>
                <a:latin typeface="Times New Roman"/>
                <a:cs typeface="Times New Roman"/>
              </a:rPr>
              <a:t>O</a:t>
            </a:r>
            <a:r>
              <a:rPr sz="650" spc="25" dirty="0">
                <a:solidFill>
                  <a:srgbClr val="676979"/>
                </a:solidFill>
                <a:latin typeface="Times New Roman"/>
                <a:cs typeface="Times New Roman"/>
              </a:rPr>
              <a:t>a</a:t>
            </a:r>
            <a:r>
              <a:rPr sz="650" spc="-50" dirty="0">
                <a:solidFill>
                  <a:srgbClr val="758CA5"/>
                </a:solidFill>
                <a:latin typeface="Times New Roman"/>
                <a:cs typeface="Times New Roman"/>
              </a:rPr>
              <a:t>m</a:t>
            </a:r>
            <a:r>
              <a:rPr sz="650" spc="-70" dirty="0">
                <a:solidFill>
                  <a:srgbClr val="758CA5"/>
                </a:solidFill>
                <a:latin typeface="Times New Roman"/>
                <a:cs typeface="Times New Roman"/>
              </a:rPr>
              <a:t> </a:t>
            </a:r>
            <a:r>
              <a:rPr sz="750" i="1" spc="-35" dirty="0">
                <a:solidFill>
                  <a:srgbClr val="676979"/>
                </a:solidFill>
                <a:latin typeface="Times New Roman"/>
                <a:cs typeface="Times New Roman"/>
              </a:rPr>
              <a:t>on</a:t>
            </a:r>
            <a:r>
              <a:rPr sz="750" i="1" spc="-80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5" dirty="0">
                <a:solidFill>
                  <a:srgbClr val="464152"/>
                </a:solidFill>
                <a:latin typeface="Times New Roman"/>
                <a:cs typeface="Times New Roman"/>
              </a:rPr>
              <a:t>a</a:t>
            </a:r>
            <a:r>
              <a:rPr sz="650" spc="-45" dirty="0">
                <a:solidFill>
                  <a:srgbClr val="464152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676979"/>
                </a:solidFill>
                <a:latin typeface="Times New Roman"/>
                <a:cs typeface="Times New Roman"/>
              </a:rPr>
              <a:t>fir</a:t>
            </a:r>
            <a:r>
              <a:rPr sz="650" spc="-80" dirty="0">
                <a:solidFill>
                  <a:srgbClr val="676979"/>
                </a:solidFill>
                <a:latin typeface="Times New Roman"/>
                <a:cs typeface="Times New Roman"/>
              </a:rPr>
              <a:t>s</a:t>
            </a:r>
            <a:r>
              <a:rPr sz="650" spc="140" dirty="0">
                <a:solidFill>
                  <a:srgbClr val="747B93"/>
                </a:solidFill>
                <a:latin typeface="Times New Roman"/>
                <a:cs typeface="Times New Roman"/>
              </a:rPr>
              <a:t>t</a:t>
            </a:r>
            <a:r>
              <a:rPr sz="650" spc="-60" dirty="0">
                <a:solidFill>
                  <a:srgbClr val="676979"/>
                </a:solidFill>
                <a:latin typeface="Times New Roman"/>
                <a:cs typeface="Times New Roman"/>
              </a:rPr>
              <a:t>c</a:t>
            </a:r>
            <a:r>
              <a:rPr sz="650" dirty="0">
                <a:solidFill>
                  <a:srgbClr val="747B93"/>
                </a:solidFill>
                <a:latin typeface="Times New Roman"/>
                <a:cs typeface="Times New Roman"/>
              </a:rPr>
              <a:t>om</a:t>
            </a:r>
            <a:r>
              <a:rPr sz="650" spc="-65" dirty="0">
                <a:solidFill>
                  <a:srgbClr val="747B93"/>
                </a:solidFill>
                <a:latin typeface="Times New Roman"/>
                <a:cs typeface="Times New Roman"/>
              </a:rPr>
              <a:t>e</a:t>
            </a:r>
            <a:r>
              <a:rPr sz="650" spc="160" dirty="0">
                <a:solidFill>
                  <a:srgbClr val="9CA5B1"/>
                </a:solidFill>
                <a:latin typeface="Times New Roman"/>
                <a:cs typeface="Times New Roman"/>
              </a:rPr>
              <a:t>,</a:t>
            </a:r>
            <a:r>
              <a:rPr sz="600" spc="60" dirty="0">
                <a:solidFill>
                  <a:srgbClr val="676979"/>
                </a:solidFill>
                <a:latin typeface="Arial"/>
                <a:cs typeface="Arial"/>
              </a:rPr>
              <a:t>f</a:t>
            </a:r>
            <a:r>
              <a:rPr sz="600" spc="-155" dirty="0">
                <a:solidFill>
                  <a:srgbClr val="758CA5"/>
                </a:solidFill>
                <a:latin typeface="Arial"/>
                <a:cs typeface="Arial"/>
              </a:rPr>
              <a:t>w</a:t>
            </a:r>
            <a:r>
              <a:rPr sz="600" spc="30" dirty="0">
                <a:solidFill>
                  <a:srgbClr val="676979"/>
                </a:solidFill>
                <a:latin typeface="Arial"/>
                <a:cs typeface="Arial"/>
              </a:rPr>
              <a:t>st</a:t>
            </a:r>
            <a:r>
              <a:rPr sz="600" spc="-45" dirty="0">
                <a:solidFill>
                  <a:srgbClr val="676979"/>
                </a:solidFill>
                <a:latin typeface="Arial"/>
                <a:cs typeface="Arial"/>
              </a:rPr>
              <a:t> </a:t>
            </a:r>
            <a:r>
              <a:rPr sz="650" spc="254" dirty="0">
                <a:solidFill>
                  <a:srgbClr val="676979"/>
                </a:solidFill>
                <a:latin typeface="Times New Roman"/>
                <a:cs typeface="Times New Roman"/>
              </a:rPr>
              <a:t>s</a:t>
            </a:r>
            <a:r>
              <a:rPr sz="650" spc="25" dirty="0">
                <a:solidFill>
                  <a:srgbClr val="758CA5"/>
                </a:solidFill>
                <a:latin typeface="Times New Roman"/>
                <a:cs typeface="Times New Roman"/>
              </a:rPr>
              <a:t>r</a:t>
            </a:r>
            <a:r>
              <a:rPr sz="650" spc="-15" dirty="0">
                <a:solidFill>
                  <a:srgbClr val="758CA5"/>
                </a:solidFill>
                <a:latin typeface="Times New Roman"/>
                <a:cs typeface="Times New Roman"/>
              </a:rPr>
              <a:t>v</a:t>
            </a:r>
            <a:r>
              <a:rPr sz="650" spc="-35" dirty="0">
                <a:solidFill>
                  <a:srgbClr val="676979"/>
                </a:solidFill>
                <a:latin typeface="Times New Roman"/>
                <a:cs typeface="Times New Roman"/>
              </a:rPr>
              <a:t>ecl</a:t>
            </a:r>
            <a:r>
              <a:rPr sz="650" spc="-45" dirty="0">
                <a:solidFill>
                  <a:srgbClr val="676979"/>
                </a:solidFill>
                <a:latin typeface="Times New Roman"/>
                <a:cs typeface="Times New Roman"/>
              </a:rPr>
              <a:t> </a:t>
            </a:r>
            <a:r>
              <a:rPr sz="650" spc="-50" dirty="0">
                <a:solidFill>
                  <a:srgbClr val="525990"/>
                </a:solidFill>
                <a:latin typeface="Times New Roman"/>
                <a:cs typeface="Times New Roman"/>
              </a:rPr>
              <a:t>b</a:t>
            </a:r>
            <a:r>
              <a:rPr sz="650" dirty="0">
                <a:solidFill>
                  <a:srgbClr val="464152"/>
                </a:solidFill>
                <a:latin typeface="Times New Roman"/>
                <a:cs typeface="Times New Roman"/>
              </a:rPr>
              <a:t>•</a:t>
            </a:r>
            <a:r>
              <a:rPr sz="650" spc="70" dirty="0">
                <a:solidFill>
                  <a:srgbClr val="676979"/>
                </a:solidFill>
                <a:latin typeface="Times New Roman"/>
                <a:cs typeface="Times New Roman"/>
              </a:rPr>
              <a:t>s</a:t>
            </a:r>
            <a:r>
              <a:rPr sz="650" spc="-55" dirty="0">
                <a:solidFill>
                  <a:srgbClr val="747B93"/>
                </a:solidFill>
                <a:latin typeface="Times New Roman"/>
                <a:cs typeface="Times New Roman"/>
              </a:rPr>
              <a:t>i</a:t>
            </a:r>
            <a:r>
              <a:rPr sz="650" spc="-125" dirty="0">
                <a:solidFill>
                  <a:srgbClr val="747B93"/>
                </a:solidFill>
                <a:latin typeface="Times New Roman"/>
                <a:cs typeface="Times New Roman"/>
              </a:rPr>
              <a:t>&gt;</a:t>
            </a:r>
            <a:r>
              <a:rPr sz="650" spc="50" dirty="0">
                <a:solidFill>
                  <a:srgbClr val="164B99"/>
                </a:solidFill>
                <a:latin typeface="Times New Roman"/>
                <a:cs typeface="Times New Roman"/>
              </a:rPr>
              <a:t>.</a:t>
            </a:r>
            <a:endParaRPr sz="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772" y="931163"/>
            <a:ext cx="8467344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2436" y="1418844"/>
            <a:ext cx="6890004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9519" y="1418844"/>
            <a:ext cx="606551" cy="409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384" y="654684"/>
            <a:ext cx="7843494" cy="291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772" y="1142364"/>
            <a:ext cx="6359670" cy="2910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1690992"/>
            <a:ext cx="8589645" cy="345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Hours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al</a:t>
            </a:r>
            <a:r>
              <a:rPr sz="2800" spc="-45" dirty="0">
                <a:solidFill>
                  <a:srgbClr val="4E3A2F"/>
                </a:solidFill>
                <a:latin typeface="Franklin Gothic Book"/>
                <a:cs typeface="Franklin Gothic Book"/>
              </a:rPr>
              <a:t>k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-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n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hours/p</a:t>
            </a:r>
            <a:r>
              <a:rPr sz="28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ocess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ess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ng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the</a:t>
            </a:r>
            <a:r>
              <a:rPr sz="28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ntal</a:t>
            </a:r>
            <a:r>
              <a:rPr sz="28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l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in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c/s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</a:t>
            </a:r>
            <a:r>
              <a:rPr sz="2800" spc="-6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em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7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or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sche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uling</a:t>
            </a:r>
            <a:r>
              <a:rPr sz="28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ap</a:t>
            </a:r>
            <a:r>
              <a:rPr sz="28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t.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Do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th</a:t>
            </a:r>
            <a:r>
              <a:rPr sz="2800" spc="-70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r>
              <a:rPr sz="28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800" spc="-80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65" dirty="0">
                <a:solidFill>
                  <a:srgbClr val="4E3A2F"/>
                </a:solidFill>
                <a:latin typeface="Franklin Gothic Book"/>
                <a:cs typeface="Franklin Gothic Book"/>
              </a:rPr>
              <a:t>v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b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NAR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ati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nt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?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-No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Cos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-slid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i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ng</a:t>
            </a:r>
            <a:r>
              <a:rPr sz="2800" spc="3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scale/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co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-p</a:t>
            </a:r>
            <a:r>
              <a:rPr sz="2800" spc="-8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y/n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spc="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spc="-85" dirty="0">
                <a:solidFill>
                  <a:srgbClr val="4E3A2F"/>
                </a:solidFill>
                <a:latin typeface="Franklin Gothic Book"/>
                <a:cs typeface="Franklin Gothic Book"/>
              </a:rPr>
              <a:t>a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y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2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ria</a:t>
            </a:r>
            <a:r>
              <a:rPr sz="28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g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Se</a:t>
            </a:r>
            <a:r>
              <a:rPr sz="2800" spc="55" dirty="0">
                <a:solidFill>
                  <a:srgbClr val="4E3A2F"/>
                </a:solidFill>
                <a:latin typeface="Franklin Gothic Book"/>
                <a:cs typeface="Franklin Gothic Book"/>
              </a:rPr>
              <a:t>r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vices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H</a:t>
            </a:r>
            <a:r>
              <a:rPr sz="2800" spc="-50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spc="-20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f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ar</a:t>
            </a:r>
            <a:r>
              <a:rPr sz="2800" spc="-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o</a:t>
            </a:r>
            <a:r>
              <a:rPr sz="2800" spc="-30" dirty="0">
                <a:solidFill>
                  <a:srgbClr val="4E3A2F"/>
                </a:solidFill>
                <a:latin typeface="Franklin Gothic Book"/>
                <a:cs typeface="Franklin Gothic Book"/>
              </a:rPr>
              <a:t>u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are</a:t>
            </a:r>
            <a:r>
              <a:rPr sz="2800" spc="1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55" dirty="0">
                <a:solidFill>
                  <a:srgbClr val="4E3A2F"/>
                </a:solidFill>
                <a:latin typeface="Franklin Gothic Book"/>
                <a:cs typeface="Franklin Gothic Book"/>
              </a:rPr>
              <a:t>w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e</a:t>
            </a:r>
            <a:r>
              <a:rPr sz="2800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sche</a:t>
            </a:r>
            <a:r>
              <a:rPr sz="2800" spc="-25" dirty="0">
                <a:solidFill>
                  <a:srgbClr val="4E3A2F"/>
                </a:solidFill>
                <a:latin typeface="Franklin Gothic Book"/>
                <a:cs typeface="Franklin Gothic Book"/>
              </a:rPr>
              <a:t>d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uling</a:t>
            </a:r>
            <a:r>
              <a:rPr sz="2800" spc="25" dirty="0">
                <a:solidFill>
                  <a:srgbClr val="4E3A2F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Franklin Gothic Book"/>
                <a:cs typeface="Franklin Gothic Book"/>
              </a:rPr>
              <a:t>ap</a:t>
            </a:r>
            <a:r>
              <a:rPr sz="2800" spc="-35" dirty="0">
                <a:solidFill>
                  <a:srgbClr val="4E3A2F"/>
                </a:solidFill>
                <a:latin typeface="Franklin Gothic Book"/>
                <a:cs typeface="Franklin Gothic Book"/>
              </a:rPr>
              <a:t>p</a:t>
            </a:r>
            <a:r>
              <a:rPr sz="2800" spc="-10" dirty="0">
                <a:solidFill>
                  <a:srgbClr val="4E3A2F"/>
                </a:solidFill>
                <a:latin typeface="Franklin Gothic Book"/>
                <a:cs typeface="Franklin Gothic Book"/>
              </a:rPr>
              <a:t>ts.</a:t>
            </a:r>
            <a:endParaRPr sz="2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832</Words>
  <Application>Microsoft Office PowerPoint</Application>
  <PresentationFormat>On-screen Show (4:3)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  Dental Team is currently providing outreach at: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 Program is new to NARA, still in development stages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ymoisa</dc:creator>
  <cp:lastModifiedBy>Caroline Freeman</cp:lastModifiedBy>
  <cp:revision>1</cp:revision>
  <dcterms:created xsi:type="dcterms:W3CDTF">2020-07-23T13:25:38Z</dcterms:created>
  <dcterms:modified xsi:type="dcterms:W3CDTF">2020-08-25T19:07:16Z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2018-07-19T00:00:00Z</vt:filetime>
  </property>
  <property fmtid="{D5CDD505-2E9C-101B-9397-08002B2CF9AE}" pid="3" name="LastSaved">
    <vt:filetime>2020-07-23T00:00:00Z</vt:filetime>
  </property>
</Properties>
</file>